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4"/>
    <p:sldMasterId id="2147483840" r:id="rId5"/>
  </p:sldMasterIdLst>
  <p:notesMasterIdLst>
    <p:notesMasterId r:id="rId22"/>
  </p:notesMasterIdLst>
  <p:sldIdLst>
    <p:sldId id="2606" r:id="rId6"/>
    <p:sldId id="2615" r:id="rId7"/>
    <p:sldId id="2613" r:id="rId8"/>
    <p:sldId id="2610" r:id="rId9"/>
    <p:sldId id="2619" r:id="rId10"/>
    <p:sldId id="2662" r:id="rId11"/>
    <p:sldId id="2661" r:id="rId12"/>
    <p:sldId id="2665" r:id="rId13"/>
    <p:sldId id="2664" r:id="rId14"/>
    <p:sldId id="2667" r:id="rId15"/>
    <p:sldId id="2666" r:id="rId16"/>
    <p:sldId id="2668" r:id="rId17"/>
    <p:sldId id="2669" r:id="rId18"/>
    <p:sldId id="2670" r:id="rId19"/>
    <p:sldId id="2671" r:id="rId20"/>
    <p:sldId id="263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6CD51C-5524-07B9-8E5A-BDB8ACF0B7A2}" name="Sarah Long" initials="SL" userId="S::sarah.long@euclid-law.eu::2fc37b6e-100d-48a6-a368-6fa3f2a2be5b" providerId="AD"/>
  <p188:author id="{8E43D923-B704-FD50-8C8E-3317ED5759CD}" name="Mark Cornall" initials="MC" userId="S::mcornall@gsma.com::9ab957f7-1381-4fb9-bc18-aa745e6a8a47" providerId="AD"/>
  <p188:author id="{CB167996-69B8-F877-0B74-8D807865D88E}" name="Helene Vigue" initials="HV" userId="S::hvigue@gsma.com::568d7246-191d-4c70-b1ba-79b652ddec35" providerId="AD"/>
  <p188:author id="{931F0E9B-851C-4448-FE72-961EAE748467}" name="Olu Omobitan" initials="OO" userId="S::oomobitan@gsma.com::ef45643f-428e-486f-9b86-132c7fb74d53" providerId="AD"/>
  <p188:author id="{2B5352A0-2B62-D6BC-4066-9FFB8F7B26C9}" name="Reg Cox" initials="RC" userId="S::rcox@gsma.com::e6affbec-ff8c-4473-8c7a-78bbf47dad1e" providerId="AD"/>
  <p188:author id="{49BEAFCD-12BC-B8BD-A11F-211AD2047B40}" name="JORGE GARCIA HOSPITAL" initials="JGH" userId="S::jorge.garciahospital@telefonica.com::513e8b46-b8fc-417f-af4d-8d0846d5f626" providerId="AD"/>
  <p188:author id="{6162B5DC-0FC3-D319-DDC8-EF568E2E5EDC}" name="Kate Whitehead" initials="KW" userId="S::kwhitehead@gsma.com::4c02d495-f3d2-4c2a-87eb-5d73f05dec67" providerId="AD"/>
  <p188:author id="{DC29F0ED-9AC0-4A9A-B7E3-37FE57BCE4F6}" name="Maria Sendin Valle" initials="MV" userId="S::msendin@gsma.com::cec4a555-11ce-4a44-bf49-3f3c0d0596a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8EEF6"/>
    <a:srgbClr val="DC002B"/>
    <a:srgbClr val="E43A5B"/>
    <a:srgbClr val="004A5C"/>
    <a:srgbClr val="F9B136"/>
    <a:srgbClr val="FFFFFF"/>
    <a:srgbClr val="284B5E"/>
    <a:srgbClr val="F6BBC6"/>
    <a:srgbClr val="E2EF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7DB01-9C34-4319-83A2-36EFD13F4601}" v="67" dt="2025-07-23T06:36:47.4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61" autoAdjust="0"/>
  </p:normalViewPr>
  <p:slideViewPr>
    <p:cSldViewPr snapToGrid="0">
      <p:cViewPr varScale="1">
        <p:scale>
          <a:sx n="71" d="100"/>
          <a:sy n="71" d="100"/>
        </p:scale>
        <p:origin x="110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A83F2-4B12-4E3F-AD93-9D593238F8D4}" type="datetimeFigureOut">
              <a:rPr lang="en-GB" smtClean="0"/>
              <a:t>23/07/2025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81334-D53D-4EA5-99E8-34128FDE74D7}" type="slidenum">
              <a:rPr lang="en-GB" smtClean="0"/>
              <a:t>‹#›</a:t>
            </a:fld>
            <a:endParaRPr lang="en-GB"/>
          </a:p>
        </p:txBody>
      </p:sp>
    </p:spTree>
    <p:extLst>
      <p:ext uri="{BB962C8B-B14F-4D97-AF65-F5344CB8AC3E}">
        <p14:creationId xmlns:p14="http://schemas.microsoft.com/office/powerpoint/2010/main" val="36731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337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6C6B-F728-1C32-031F-160BA9B1FC9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796435D-7438-E2FB-80DD-5E1A065F3D0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047D74A-2681-90A0-C492-54E09634E199}"/>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4E2B8D5E-1EF6-614E-7418-766606CF44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080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BDEDA-604B-F8EA-F825-A0C48EBE5F8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4583914-717F-611A-A41E-9591334BADA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FA12CC6-F2A3-0FAD-8A61-5175930FA23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98E6E0E-F6B5-7D8F-BF02-B8DD052118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399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92EDE-3D19-7224-64F8-5B3AD500B28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439C665-3193-A83C-2210-42C0B823C3A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AE2ECD2-AEBD-D365-50CB-3D9B0301E95B}"/>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B58A865-614B-5038-8DE2-4FBB37420D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180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05893-8D61-E87C-EF6E-B8E23F4F5FB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D4AD200-A95F-7F11-77CA-7F1170C47AE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7CC5FC1-474C-A3CE-2DFE-6FB137EFF4AD}"/>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2AE93ECE-B544-F0E8-AAF0-CBAC3F6EAF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597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6ADAC-895D-B383-D971-C4728B77A35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A6E16A3-8377-29BC-6935-241010E2892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6851EDF-3745-E755-400F-12BA8EC28CFB}"/>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BA5B877-CB46-7ECD-FA40-B288521BA2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623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D6851-A3DC-FB22-C9CD-2128F972B3A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22E849-1D3C-0391-98BB-EE080EAD51A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383CB43-E4AB-092E-B145-3687DC8F0332}"/>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05D9BD3-FCA4-FF15-23AD-5B994C0251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172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609A5-C2FC-5B1D-16B7-175D1CE0D25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B1C1A50-1825-B40E-8147-2D0FADF771D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0036DFD-339E-BFF6-1E15-D897E6E46232}"/>
              </a:ext>
            </a:extLst>
          </p:cNvPr>
          <p:cNvSpPr>
            <a:spLocks noGrp="1"/>
          </p:cNvSpPr>
          <p:nvPr>
            <p:ph type="body" idx="1"/>
          </p:nvPr>
        </p:nvSpPr>
        <p:spPr/>
        <p:txBody>
          <a:bodyPr/>
          <a:lstStyle/>
          <a:p>
            <a:pPr>
              <a:buNone/>
            </a:pPr>
            <a:r>
              <a:rPr lang="en-US" altLang="zh-TW" b="1"/>
              <a:t>Taiwan 19</a:t>
            </a:r>
          </a:p>
          <a:p>
            <a:pPr>
              <a:buNone/>
            </a:pPr>
            <a:endParaRPr lang="en-US" altLang="zh-TW" b="1"/>
          </a:p>
          <a:p>
            <a:pPr>
              <a:buNone/>
            </a:pPr>
            <a:r>
              <a:rPr lang="en-US" altLang="zh-TW" b="1"/>
              <a:t>Japan 21</a:t>
            </a:r>
          </a:p>
          <a:p>
            <a:pPr>
              <a:buNone/>
            </a:pPr>
            <a:endParaRPr lang="en-US" altLang="zh-TW" b="1"/>
          </a:p>
          <a:p>
            <a:pPr>
              <a:buNone/>
            </a:pPr>
            <a:endParaRPr lang="en-US" altLang="zh-TW" b="1"/>
          </a:p>
          <a:p>
            <a:pPr>
              <a:buNone/>
            </a:pPr>
            <a:r>
              <a:rPr lang="zh-TW" altLang="en-US" b="1"/>
              <a:t>📘 </a:t>
            </a:r>
            <a:r>
              <a:rPr lang="en-US" altLang="zh-TW" b="1"/>
              <a:t>3GPP TS 23.002 – Network Architecture</a:t>
            </a:r>
          </a:p>
          <a:p>
            <a:pPr>
              <a:buNone/>
            </a:pPr>
            <a:r>
              <a:rPr lang="zh-TW" altLang="en-US"/>
              <a:t>在描述通話流程時會明確區分：</a:t>
            </a:r>
          </a:p>
          <a:p>
            <a:pPr>
              <a:buFont typeface="Arial" panose="020B0604020202020204" pitchFamily="34" charset="0"/>
              <a:buChar char="•"/>
            </a:pPr>
            <a:r>
              <a:rPr lang="en-US" altLang="zh-TW" b="1"/>
              <a:t>MO (Mobile Originated)</a:t>
            </a:r>
            <a:r>
              <a:rPr lang="en-US" altLang="zh-TW"/>
              <a:t> call/message</a:t>
            </a:r>
            <a:r>
              <a:rPr lang="zh-TW" altLang="en-US"/>
              <a:t>：由使用者主動撥出或發送</a:t>
            </a:r>
          </a:p>
          <a:p>
            <a:pPr>
              <a:buFont typeface="Arial" panose="020B0604020202020204" pitchFamily="34" charset="0"/>
              <a:buChar char="•"/>
            </a:pPr>
            <a:r>
              <a:rPr lang="en-US" altLang="zh-TW" b="1"/>
              <a:t>MT (Mobile Terminated)</a:t>
            </a:r>
            <a:r>
              <a:rPr lang="en-US" altLang="zh-TW"/>
              <a:t> call/message</a:t>
            </a:r>
            <a:r>
              <a:rPr lang="zh-TW" altLang="en-US"/>
              <a:t>：使用者接收來電或簡訊</a:t>
            </a:r>
          </a:p>
          <a:p>
            <a:pPr>
              <a:buNone/>
            </a:pPr>
            <a:endParaRPr lang="en-US" altLang="zh-TW" b="1"/>
          </a:p>
          <a:p>
            <a:pPr>
              <a:buNone/>
            </a:pPr>
            <a:r>
              <a:rPr lang="zh-TW" altLang="en-US" b="1"/>
              <a:t>📘 </a:t>
            </a:r>
            <a:r>
              <a:rPr lang="en-US" altLang="zh-TW" b="1"/>
              <a:t>3GPP TS 29.002 – Mobile Application Part (MAP)</a:t>
            </a:r>
          </a:p>
          <a:p>
            <a:pPr>
              <a:buNone/>
            </a:pPr>
            <a:r>
              <a:rPr lang="zh-TW" altLang="en-US"/>
              <a:t>在呼叫控制流程中，常見欄位如：</a:t>
            </a:r>
          </a:p>
          <a:p>
            <a:pPr>
              <a:buFont typeface="Arial" panose="020B0604020202020204" pitchFamily="34" charset="0"/>
              <a:buChar char="•"/>
            </a:pPr>
            <a:r>
              <a:rPr lang="en-US" altLang="zh-TW" err="1"/>
              <a:t>callingPartyNumber</a:t>
            </a:r>
            <a:r>
              <a:rPr lang="en-US" altLang="zh-TW"/>
              <a:t> → </a:t>
            </a:r>
            <a:r>
              <a:rPr lang="zh-TW" altLang="en-US"/>
              <a:t>主叫號</a:t>
            </a:r>
          </a:p>
          <a:p>
            <a:pPr>
              <a:buFont typeface="Arial" panose="020B0604020202020204" pitchFamily="34" charset="0"/>
              <a:buChar char="•"/>
            </a:pPr>
            <a:r>
              <a:rPr lang="en-US" altLang="zh-TW" err="1"/>
              <a:t>calledPartyNumber</a:t>
            </a:r>
            <a:r>
              <a:rPr lang="en-US" altLang="zh-TW"/>
              <a:t> → </a:t>
            </a:r>
            <a:r>
              <a:rPr lang="zh-TW" altLang="en-US"/>
              <a:t>被叫號</a:t>
            </a:r>
          </a:p>
          <a:p>
            <a:pPr>
              <a:buFont typeface="Arial" panose="020B0604020202020204" pitchFamily="34" charset="0"/>
              <a:buChar char="•"/>
            </a:pPr>
            <a:r>
              <a:rPr lang="en-US" altLang="zh-TW" err="1"/>
              <a:t>originatingIMSI</a:t>
            </a:r>
            <a:r>
              <a:rPr lang="zh-TW" altLang="en-US"/>
              <a:t>、</a:t>
            </a:r>
            <a:r>
              <a:rPr lang="en-US" altLang="zh-TW" err="1"/>
              <a:t>terminatingIMSI</a:t>
            </a:r>
            <a:r>
              <a:rPr lang="en-US" altLang="zh-TW"/>
              <a:t> → </a:t>
            </a:r>
            <a:r>
              <a:rPr lang="zh-TW" altLang="en-US"/>
              <a:t>主叫與被叫的 </a:t>
            </a:r>
            <a:r>
              <a:rPr lang="en-US" altLang="zh-TW"/>
              <a:t>IMSI</a:t>
            </a:r>
          </a:p>
          <a:p>
            <a:endParaRPr lang="zh-TW" altLang="en-US"/>
          </a:p>
          <a:p>
            <a:endParaRPr lang="zh-TW" altLang="en-US"/>
          </a:p>
        </p:txBody>
      </p:sp>
      <p:sp>
        <p:nvSpPr>
          <p:cNvPr id="4" name="投影片編號版面配置區 3">
            <a:extLst>
              <a:ext uri="{FF2B5EF4-FFF2-40B4-BE49-F238E27FC236}">
                <a16:creationId xmlns:a16="http://schemas.microsoft.com/office/drawing/2014/main" id="{8E81D574-8113-B42E-327E-826A32A62F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684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6EDD8-B051-9174-7616-159DBC6F179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E0D87A1-831A-4E8B-CEDF-26624817C4E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43EBC56-1724-937C-03BD-3A064D0FECD3}"/>
              </a:ext>
            </a:extLst>
          </p:cNvPr>
          <p:cNvSpPr>
            <a:spLocks noGrp="1"/>
          </p:cNvSpPr>
          <p:nvPr>
            <p:ph type="body" idx="1"/>
          </p:nvPr>
        </p:nvSpPr>
        <p:spPr/>
        <p:txBody>
          <a:bodyPr/>
          <a:lstStyle/>
          <a:p>
            <a:endParaRPr lang="zh-TW" altLang="en-US"/>
          </a:p>
          <a:p>
            <a:endParaRPr lang="zh-TW" altLang="en-US"/>
          </a:p>
        </p:txBody>
      </p:sp>
      <p:sp>
        <p:nvSpPr>
          <p:cNvPr id="4" name="投影片編號版面配置區 3">
            <a:extLst>
              <a:ext uri="{FF2B5EF4-FFF2-40B4-BE49-F238E27FC236}">
                <a16:creationId xmlns:a16="http://schemas.microsoft.com/office/drawing/2014/main" id="{7688BA36-DF63-E9CA-CF4F-D4DE2AEBF1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382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49BA2-B690-7C62-0C31-E0BD9C7FE34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0028C0B-468F-3CB5-89FC-64E421CE8DD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804B67B-D567-E17A-AEB5-E932B51251AF}"/>
              </a:ext>
            </a:extLst>
          </p:cNvPr>
          <p:cNvSpPr>
            <a:spLocks noGrp="1"/>
          </p:cNvSpPr>
          <p:nvPr>
            <p:ph type="body" idx="1"/>
          </p:nvPr>
        </p:nvSpPr>
        <p:spPr/>
        <p:txBody>
          <a:bodyPr/>
          <a:lstStyle/>
          <a:p>
            <a:pPr>
              <a:buNone/>
            </a:pPr>
            <a:r>
              <a:rPr lang="en-US" altLang="zh-TW" b="1"/>
              <a:t>https://www.bangkokpost.com/business/general/2967346/thai-scams-rise-112-in-2024?utm_source=chatgpt.com</a:t>
            </a:r>
          </a:p>
        </p:txBody>
      </p:sp>
      <p:sp>
        <p:nvSpPr>
          <p:cNvPr id="4" name="投影片編號版面配置區 3">
            <a:extLst>
              <a:ext uri="{FF2B5EF4-FFF2-40B4-BE49-F238E27FC236}">
                <a16:creationId xmlns:a16="http://schemas.microsoft.com/office/drawing/2014/main" id="{3AA751A1-826F-FF28-D93D-01DB4BEE07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4594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59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E683A-2B74-4610-3F77-C460CEE23D4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C4853E-0A0B-36C9-7505-54CB00953C4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7113BAB-EE65-B5B4-0670-24DF644DD93B}"/>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988B4289-81B1-52B4-6961-3F9311C906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16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7098E-B198-AE9B-9208-FAC477D5158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28ED171-E508-183B-25FB-31D053DB6DD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E69694F-FE47-E977-C1B9-C08BD6474856}"/>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BDCB805B-A797-34BD-69D8-B2A923D1410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332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8A7E-6901-A483-AFF2-BE1F4622570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F88349F-DD0D-9840-E9EF-604ED33C7CB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F86824C-D490-BE31-BB7D-EDEB50CDDB67}"/>
              </a:ext>
            </a:extLst>
          </p:cNvPr>
          <p:cNvSpPr>
            <a:spLocks noGrp="1"/>
          </p:cNvSpPr>
          <p:nvPr>
            <p:ph type="body" idx="1"/>
          </p:nvPr>
        </p:nvSpPr>
        <p:spPr/>
        <p:txBody>
          <a:bodyPr/>
          <a:lstStyle/>
          <a:p>
            <a:r>
              <a:rPr lang="en-US" altLang="zh-TW" dirty="0"/>
              <a:t>Z-score</a:t>
            </a:r>
            <a:r>
              <a:rPr lang="zh-TW" altLang="en-US" dirty="0"/>
              <a:t>、</a:t>
            </a:r>
            <a:r>
              <a:rPr lang="en-US" altLang="zh-TW" dirty="0"/>
              <a:t>Modified Z-score (MAD)</a:t>
            </a:r>
            <a:r>
              <a:rPr lang="zh-TW" altLang="en-US" dirty="0"/>
              <a:t>、</a:t>
            </a:r>
            <a:r>
              <a:rPr lang="en-US" altLang="zh-TW" dirty="0"/>
              <a:t>IQR</a:t>
            </a:r>
            <a:r>
              <a:rPr lang="zh-TW" altLang="en-US" dirty="0"/>
              <a:t>、</a:t>
            </a:r>
            <a:r>
              <a:rPr lang="en-US" altLang="zh-TW" dirty="0"/>
              <a:t>Grubbs‘ test</a:t>
            </a:r>
            <a:r>
              <a:rPr lang="zh-TW" altLang="en-US" dirty="0"/>
              <a:t>、</a:t>
            </a:r>
            <a:r>
              <a:rPr lang="en-US" altLang="zh-TW" dirty="0"/>
              <a:t>Iterative trimming</a:t>
            </a:r>
            <a:endParaRPr lang="zh-TW" altLang="en-US" dirty="0"/>
          </a:p>
        </p:txBody>
      </p:sp>
      <p:sp>
        <p:nvSpPr>
          <p:cNvPr id="4" name="投影片編號版面配置區 3">
            <a:extLst>
              <a:ext uri="{FF2B5EF4-FFF2-40B4-BE49-F238E27FC236}">
                <a16:creationId xmlns:a16="http://schemas.microsoft.com/office/drawing/2014/main" id="{CE8E834A-5B6E-1F17-4379-A7DFBA7AF1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17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A76F-D845-E708-495A-342ECC98391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8576307-7070-A7A0-103C-D73873A140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078E458-A359-FA9C-5CC4-B9AC1F9E2532}"/>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C53E528-0D6C-7EBF-8C16-8828866D73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872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3F09-D3B1-04BA-8AB8-8CD7EDE753F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F07DF1B-03D4-13EF-6647-4EC90196BF7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CF0F90F-FE1A-1EDF-87B2-D5C3DEE04114}"/>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00F21286-DC02-D04B-8D64-1402DFAA64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07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option 3">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4BBFC81-365C-C685-DFB3-A035DD93E4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Date">
            <a:extLst>
              <a:ext uri="{FF2B5EF4-FFF2-40B4-BE49-F238E27FC236}">
                <a16:creationId xmlns:a16="http://schemas.microsoft.com/office/drawing/2014/main" id="{DFB708F3-237C-8345-BDB2-74124A8E10ED}"/>
              </a:ext>
            </a:extLst>
          </p:cNvPr>
          <p:cNvSpPr>
            <a:spLocks noGrp="1"/>
          </p:cNvSpPr>
          <p:nvPr>
            <p:ph type="body" sz="quarter" idx="13" hasCustomPrompt="1"/>
          </p:nvPr>
        </p:nvSpPr>
        <p:spPr>
          <a:xfrm>
            <a:off x="9273209" y="480435"/>
            <a:ext cx="2047464" cy="307975"/>
          </a:xfrm>
          <a:prstGeom prst="rect">
            <a:avLst/>
          </a:prstGeom>
        </p:spPr>
        <p:txBody>
          <a:bodyPr/>
          <a:lstStyle>
            <a:lvl1pPr algn="r">
              <a:buNone/>
              <a:defRPr sz="1000">
                <a:solidFill>
                  <a:schemeClr val="bg1"/>
                </a:solidFill>
              </a:defRPr>
            </a:lvl1pPr>
          </a:lstStyle>
          <a:p>
            <a:pPr lvl="0"/>
            <a:r>
              <a:rPr lang="en-US"/>
              <a:t>Date</a:t>
            </a:r>
          </a:p>
        </p:txBody>
      </p:sp>
      <p:sp>
        <p:nvSpPr>
          <p:cNvPr id="12" name="Speaker">
            <a:extLst>
              <a:ext uri="{FF2B5EF4-FFF2-40B4-BE49-F238E27FC236}">
                <a16:creationId xmlns:a16="http://schemas.microsoft.com/office/drawing/2014/main" id="{9E495DE6-5C3B-7B4E-9421-FFCA8C49BE92}"/>
              </a:ext>
            </a:extLst>
          </p:cNvPr>
          <p:cNvSpPr>
            <a:spLocks noGrp="1"/>
          </p:cNvSpPr>
          <p:nvPr>
            <p:ph type="body" sz="quarter" idx="12" hasCustomPrompt="1"/>
          </p:nvPr>
        </p:nvSpPr>
        <p:spPr>
          <a:xfrm>
            <a:off x="6200831" y="480436"/>
            <a:ext cx="2694690" cy="307975"/>
          </a:xfrm>
          <a:prstGeom prst="rect">
            <a:avLst/>
          </a:prstGeom>
        </p:spPr>
        <p:txBody>
          <a:bodyPr/>
          <a:lstStyle>
            <a:lvl1pPr>
              <a:buNone/>
              <a:defRPr sz="1000">
                <a:solidFill>
                  <a:schemeClr val="bg1"/>
                </a:solidFill>
              </a:defRPr>
            </a:lvl1pPr>
          </a:lstStyle>
          <a:p>
            <a:pPr lvl="0"/>
            <a:r>
              <a:rPr lang="en-US"/>
              <a:t>Speaker Name + Surname</a:t>
            </a:r>
          </a:p>
        </p:txBody>
      </p:sp>
      <p:pic>
        <p:nvPicPr>
          <p:cNvPr id="9" name="GSMA Logo">
            <a:extLst>
              <a:ext uri="{FF2B5EF4-FFF2-40B4-BE49-F238E27FC236}">
                <a16:creationId xmlns:a16="http://schemas.microsoft.com/office/drawing/2014/main" id="{CD63EF31-E51E-F246-AD68-ABAA84D584B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25366" y="555261"/>
            <a:ext cx="1492163" cy="233149"/>
          </a:xfrm>
          <a:prstGeom prst="rect">
            <a:avLst/>
          </a:prstGeom>
        </p:spPr>
      </p:pic>
      <p:sp>
        <p:nvSpPr>
          <p:cNvPr id="11" name="Subtitle 2">
            <a:extLst>
              <a:ext uri="{FF2B5EF4-FFF2-40B4-BE49-F238E27FC236}">
                <a16:creationId xmlns:a16="http://schemas.microsoft.com/office/drawing/2014/main" id="{76ABF27F-47B6-9A47-8854-B0343F9FAB9D}"/>
              </a:ext>
            </a:extLst>
          </p:cNvPr>
          <p:cNvSpPr>
            <a:spLocks noGrp="1"/>
          </p:cNvSpPr>
          <p:nvPr>
            <p:ph type="subTitle" idx="1" hasCustomPrompt="1"/>
          </p:nvPr>
        </p:nvSpPr>
        <p:spPr>
          <a:xfrm>
            <a:off x="625365" y="3909730"/>
            <a:ext cx="10058036" cy="731741"/>
          </a:xfrm>
          <a:prstGeom prst="rect">
            <a:avLst/>
          </a:prstGeom>
        </p:spPr>
        <p:txBody>
          <a:bodyPr/>
          <a:lstStyle>
            <a:lvl1pPr marL="0" indent="0" algn="l">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15" name="Title 1">
            <a:extLst>
              <a:ext uri="{FF2B5EF4-FFF2-40B4-BE49-F238E27FC236}">
                <a16:creationId xmlns:a16="http://schemas.microsoft.com/office/drawing/2014/main" id="{D20728D9-D211-C349-98CB-257F1BA35EEF}"/>
              </a:ext>
            </a:extLst>
          </p:cNvPr>
          <p:cNvSpPr>
            <a:spLocks noGrp="1"/>
          </p:cNvSpPr>
          <p:nvPr>
            <p:ph type="ctrTitle" hasCustomPrompt="1"/>
          </p:nvPr>
        </p:nvSpPr>
        <p:spPr>
          <a:xfrm>
            <a:off x="625365" y="1553589"/>
            <a:ext cx="10058036" cy="2264065"/>
          </a:xfrm>
          <a:prstGeom prst="rect">
            <a:avLst/>
          </a:prstGeom>
        </p:spPr>
        <p:txBody>
          <a:bodyPr anchor="b"/>
          <a:lstStyle>
            <a:lvl1pPr algn="l">
              <a:defRPr sz="4800" b="1" i="0">
                <a:solidFill>
                  <a:schemeClr val="bg1"/>
                </a:solidFill>
                <a:latin typeface="Arial" panose="020B0604020202020204" pitchFamily="34" charset="0"/>
                <a:cs typeface="Arial" panose="020B0604020202020204" pitchFamily="34" charset="0"/>
              </a:defRPr>
            </a:lvl1pPr>
          </a:lstStyle>
          <a:p>
            <a:r>
              <a:rPr lang="en-US"/>
              <a:t>Click to edit title</a:t>
            </a:r>
          </a:p>
        </p:txBody>
      </p:sp>
      <p:pic>
        <p:nvPicPr>
          <p:cNvPr id="13" name="Board stamp">
            <a:extLst>
              <a:ext uri="{FF2B5EF4-FFF2-40B4-BE49-F238E27FC236}">
                <a16:creationId xmlns:a16="http://schemas.microsoft.com/office/drawing/2014/main" id="{AD697C59-7DCA-6C02-B91E-1795D08F0EC6}"/>
              </a:ext>
            </a:extLst>
          </p:cNvPr>
          <p:cNvPicPr>
            <a:picLocks noChangeAspect="1"/>
          </p:cNvPicPr>
          <p:nvPr userDrawn="1"/>
        </p:nvPicPr>
        <p:blipFill>
          <a:blip r:embed="rId5" cstate="email">
            <a:biLevel thresh="25000"/>
            <a:extLst>
              <a:ext uri="{28A0092B-C50C-407E-A947-70E740481C1C}">
                <a14:useLocalDpi xmlns:a14="http://schemas.microsoft.com/office/drawing/2010/main"/>
              </a:ext>
            </a:extLst>
          </a:blip>
          <a:stretch>
            <a:fillRect/>
          </a:stretch>
        </p:blipFill>
        <p:spPr>
          <a:xfrm>
            <a:off x="625365" y="5450755"/>
            <a:ext cx="986400" cy="1010263"/>
          </a:xfrm>
          <a:prstGeom prst="rect">
            <a:avLst/>
          </a:prstGeom>
        </p:spPr>
      </p:pic>
    </p:spTree>
    <p:extLst>
      <p:ext uri="{BB962C8B-B14F-4D97-AF65-F5344CB8AC3E}">
        <p14:creationId xmlns:p14="http://schemas.microsoft.com/office/powerpoint/2010/main" val="127467079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_White">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Content Placeholder 2"/>
          <p:cNvSpPr>
            <a:spLocks noGrp="1"/>
          </p:cNvSpPr>
          <p:nvPr>
            <p:ph idx="1"/>
          </p:nvPr>
        </p:nvSpPr>
        <p:spPr/>
        <p:txBody>
          <a:bodyPr/>
          <a:lstStyle>
            <a:lvl1pPr>
              <a:defRPr sz="2200">
                <a:solidFill>
                  <a:schemeClr val="accent4"/>
                </a:solidFill>
              </a:defRPr>
            </a:lvl1pPr>
            <a:lvl2pPr>
              <a:defRPr sz="2200"/>
            </a:lvl2pPr>
            <a:lvl3pPr>
              <a:defRPr sz="1600"/>
            </a:lvl3pPr>
            <a:lvl4pPr>
              <a:buClr>
                <a:schemeClr val="accent4"/>
              </a:buCl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CCEADB6-F722-4B9F-A14D-58DDD1683164}" type="datetime1">
              <a:rPr lang="en-GB" smtClean="0"/>
              <a:t>23/07/2025</a:t>
            </a:fld>
            <a:endParaRPr lang="en-GB"/>
          </a:p>
        </p:txBody>
      </p:sp>
      <p:sp>
        <p:nvSpPr>
          <p:cNvPr id="5" name="Footer Placeholder 4"/>
          <p:cNvSpPr>
            <a:spLocks noGrp="1"/>
          </p:cNvSpPr>
          <p:nvPr>
            <p:ph type="ftr" sz="quarter" idx="11"/>
          </p:nvPr>
        </p:nvSpPr>
        <p:spPr/>
        <p:txBody>
          <a:bodyPr/>
          <a:lstStyle/>
          <a:p>
            <a:r>
              <a:rPr lang="en-GB"/>
              <a:t>© GSMA 2023</a:t>
            </a:r>
          </a:p>
        </p:txBody>
      </p:sp>
      <p:sp>
        <p:nvSpPr>
          <p:cNvPr id="6" name="Slide Number Placeholder 5"/>
          <p:cNvSpPr>
            <a:spLocks noGrp="1"/>
          </p:cNvSpPr>
          <p:nvPr>
            <p:ph type="sldNum" sz="quarter" idx="12"/>
          </p:nvPr>
        </p:nvSpPr>
        <p:spPr/>
        <p:txBody>
          <a:bodyPr/>
          <a:lstStyle/>
          <a:p>
            <a:fld id="{B51C77D3-387C-4881-A960-1F7F91E3F80B}" type="slidenum">
              <a:rPr lang="en-GB" smtClean="0"/>
              <a:t>‹#›</a:t>
            </a:fld>
            <a:endParaRPr lang="en-GB"/>
          </a:p>
        </p:txBody>
      </p:sp>
      <p:pic>
        <p:nvPicPr>
          <p:cNvPr id="9" name="Graphic 8">
            <a:extLst>
              <a:ext uri="{FF2B5EF4-FFF2-40B4-BE49-F238E27FC236}">
                <a16:creationId xmlns:a16="http://schemas.microsoft.com/office/drawing/2014/main" id="{B8B74983-247E-E6E7-44B9-B45188B0AB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95629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DA05A00C-646A-78AA-0057-40FFC58F46B8}"/>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9" name="Footer Placeholder 8">
            <a:extLst>
              <a:ext uri="{FF2B5EF4-FFF2-40B4-BE49-F238E27FC236}">
                <a16:creationId xmlns:a16="http://schemas.microsoft.com/office/drawing/2014/main" id="{F422CB22-A80F-B3D8-0213-5BA9FAAD675B}"/>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E49CDB8D-9295-3AC0-B4E8-596DA43879B9}"/>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1" name="Title 10">
            <a:extLst>
              <a:ext uri="{FF2B5EF4-FFF2-40B4-BE49-F238E27FC236}">
                <a16:creationId xmlns:a16="http://schemas.microsoft.com/office/drawing/2014/main" id="{9C5A4D93-8CE8-20E4-92D9-E14FE07BBD0A}"/>
              </a:ext>
            </a:extLst>
          </p:cNvPr>
          <p:cNvSpPr>
            <a:spLocks noGrp="1"/>
          </p:cNvSpPr>
          <p:nvPr>
            <p:ph type="title" hasCustomPrompt="1"/>
          </p:nvPr>
        </p:nvSpPr>
        <p:spPr>
          <a:xfrm>
            <a:off x="440561" y="1784171"/>
            <a:ext cx="11310086" cy="638637"/>
          </a:xfrm>
        </p:spPr>
        <p:txBody>
          <a:bodyPr/>
          <a:lstStyle>
            <a:lvl1pPr>
              <a:defRPr sz="5000">
                <a:solidFill>
                  <a:schemeClr val="bg1"/>
                </a:solidFill>
              </a:defRPr>
            </a:lvl1pPr>
          </a:lstStyle>
          <a:p>
            <a:r>
              <a:rPr lang="en-GB"/>
              <a:t>Click to add title</a:t>
            </a:r>
          </a:p>
        </p:txBody>
      </p:sp>
      <p:pic>
        <p:nvPicPr>
          <p:cNvPr id="3" name="Graphic 2">
            <a:extLst>
              <a:ext uri="{FF2B5EF4-FFF2-40B4-BE49-F238E27FC236}">
                <a16:creationId xmlns:a16="http://schemas.microsoft.com/office/drawing/2014/main" id="{2AB830C5-48C1-F895-C775-9780DF9B34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3" name="Text Placeholder 10">
            <a:extLst>
              <a:ext uri="{FF2B5EF4-FFF2-40B4-BE49-F238E27FC236}">
                <a16:creationId xmlns:a16="http://schemas.microsoft.com/office/drawing/2014/main" id="{C82A8F72-CB80-8FA5-CB83-FA47A6936429}"/>
              </a:ext>
            </a:extLst>
          </p:cNvPr>
          <p:cNvSpPr>
            <a:spLocks noGrp="1"/>
          </p:cNvSpPr>
          <p:nvPr>
            <p:ph type="body" sz="quarter" idx="14"/>
          </p:nvPr>
        </p:nvSpPr>
        <p:spPr>
          <a:xfrm>
            <a:off x="440560" y="2575207"/>
            <a:ext cx="11310086" cy="484748"/>
          </a:xfrm>
        </p:spPr>
        <p:txBody>
          <a:bodyPr/>
          <a:lstStyle>
            <a:lvl1pPr>
              <a:defRPr sz="2700" b="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74605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Pictur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F9860D8-2D96-3FA5-00BA-AFE16A53A13E}"/>
              </a:ext>
            </a:extLst>
          </p:cNvPr>
          <p:cNvSpPr>
            <a:spLocks noGrp="1"/>
          </p:cNvSpPr>
          <p:nvPr>
            <p:ph type="pic" sz="quarter" idx="13"/>
          </p:nvPr>
        </p:nvSpPr>
        <p:spPr>
          <a:xfrm>
            <a:off x="0" y="0"/>
            <a:ext cx="12192000" cy="6858000"/>
          </a:xfrm>
          <a:custGeom>
            <a:avLst/>
            <a:gdLst>
              <a:gd name="connsiteX0" fmla="*/ 23225505 w 24382413"/>
              <a:gd name="connsiteY0" fmla="*/ 12921643 h 13716000"/>
              <a:gd name="connsiteX1" fmla="*/ 23325369 w 24382413"/>
              <a:gd name="connsiteY1" fmla="*/ 13067184 h 13716000"/>
              <a:gd name="connsiteX2" fmla="*/ 23125929 w 24382413"/>
              <a:gd name="connsiteY2" fmla="*/ 13067184 h 13716000"/>
              <a:gd name="connsiteX3" fmla="*/ 23177533 w 24382413"/>
              <a:gd name="connsiteY3" fmla="*/ 12879434 h 13716000"/>
              <a:gd name="connsiteX4" fmla="*/ 22955065 w 24382413"/>
              <a:gd name="connsiteY4" fmla="*/ 13196436 h 13716000"/>
              <a:gd name="connsiteX5" fmla="*/ 23037345 w 24382413"/>
              <a:gd name="connsiteY5" fmla="*/ 13196436 h 13716000"/>
              <a:gd name="connsiteX6" fmla="*/ 23086145 w 24382413"/>
              <a:gd name="connsiteY6" fmla="*/ 13125250 h 13716000"/>
              <a:gd name="connsiteX7" fmla="*/ 23365241 w 24382413"/>
              <a:gd name="connsiteY7" fmla="*/ 13125250 h 13716000"/>
              <a:gd name="connsiteX8" fmla="*/ 23414065 w 24382413"/>
              <a:gd name="connsiteY8" fmla="*/ 13196436 h 13716000"/>
              <a:gd name="connsiteX9" fmla="*/ 23499765 w 24382413"/>
              <a:gd name="connsiteY9" fmla="*/ 13196436 h 13716000"/>
              <a:gd name="connsiteX10" fmla="*/ 23277297 w 24382413"/>
              <a:gd name="connsiteY10" fmla="*/ 12879434 h 13716000"/>
              <a:gd name="connsiteX11" fmla="*/ 22395285 w 24382413"/>
              <a:gd name="connsiteY11" fmla="*/ 12879434 h 13716000"/>
              <a:gd name="connsiteX12" fmla="*/ 22395285 w 24382413"/>
              <a:gd name="connsiteY12" fmla="*/ 13196436 h 13716000"/>
              <a:gd name="connsiteX13" fmla="*/ 22468565 w 24382413"/>
              <a:gd name="connsiteY13" fmla="*/ 13196436 h 13716000"/>
              <a:gd name="connsiteX14" fmla="*/ 22468565 w 24382413"/>
              <a:gd name="connsiteY14" fmla="*/ 12966222 h 13716000"/>
              <a:gd name="connsiteX15" fmla="*/ 22613365 w 24382413"/>
              <a:gd name="connsiteY15" fmla="*/ 13196436 h 13716000"/>
              <a:gd name="connsiteX16" fmla="*/ 22713493 w 24382413"/>
              <a:gd name="connsiteY16" fmla="*/ 13196436 h 13716000"/>
              <a:gd name="connsiteX17" fmla="*/ 22857973 w 24382413"/>
              <a:gd name="connsiteY17" fmla="*/ 12967331 h 13716000"/>
              <a:gd name="connsiteX18" fmla="*/ 22858217 w 24382413"/>
              <a:gd name="connsiteY18" fmla="*/ 13196436 h 13716000"/>
              <a:gd name="connsiteX19" fmla="*/ 22932581 w 24382413"/>
              <a:gd name="connsiteY19" fmla="*/ 13196436 h 13716000"/>
              <a:gd name="connsiteX20" fmla="*/ 22932581 w 24382413"/>
              <a:gd name="connsiteY20" fmla="*/ 12879434 h 13716000"/>
              <a:gd name="connsiteX21" fmla="*/ 22838049 w 24382413"/>
              <a:gd name="connsiteY21" fmla="*/ 12879434 h 13716000"/>
              <a:gd name="connsiteX22" fmla="*/ 22664893 w 24382413"/>
              <a:gd name="connsiteY22" fmla="*/ 13150969 h 13716000"/>
              <a:gd name="connsiteX23" fmla="*/ 22491913 w 24382413"/>
              <a:gd name="connsiteY23" fmla="*/ 12879434 h 13716000"/>
              <a:gd name="connsiteX24" fmla="*/ 23439715 w 24382413"/>
              <a:gd name="connsiteY24" fmla="*/ 12879368 h 13716000"/>
              <a:gd name="connsiteX25" fmla="*/ 23439715 w 24382413"/>
              <a:gd name="connsiteY25" fmla="*/ 12926951 h 13716000"/>
              <a:gd name="connsiteX26" fmla="*/ 23447937 w 24382413"/>
              <a:gd name="connsiteY26" fmla="*/ 12926951 h 13716000"/>
              <a:gd name="connsiteX27" fmla="*/ 23447937 w 24382413"/>
              <a:gd name="connsiteY27" fmla="*/ 12892965 h 13716000"/>
              <a:gd name="connsiteX28" fmla="*/ 23462819 w 24382413"/>
              <a:gd name="connsiteY28" fmla="*/ 12915260 h 13716000"/>
              <a:gd name="connsiteX29" fmla="*/ 23463085 w 24382413"/>
              <a:gd name="connsiteY29" fmla="*/ 12915260 h 13716000"/>
              <a:gd name="connsiteX30" fmla="*/ 23478145 w 24382413"/>
              <a:gd name="connsiteY30" fmla="*/ 12892832 h 13716000"/>
              <a:gd name="connsiteX31" fmla="*/ 23478145 w 24382413"/>
              <a:gd name="connsiteY31" fmla="*/ 12926951 h 13716000"/>
              <a:gd name="connsiteX32" fmla="*/ 23486501 w 24382413"/>
              <a:gd name="connsiteY32" fmla="*/ 12926951 h 13716000"/>
              <a:gd name="connsiteX33" fmla="*/ 23486501 w 24382413"/>
              <a:gd name="connsiteY33" fmla="*/ 12879368 h 13716000"/>
              <a:gd name="connsiteX34" fmla="*/ 23477591 w 24382413"/>
              <a:gd name="connsiteY34" fmla="*/ 12879368 h 13716000"/>
              <a:gd name="connsiteX35" fmla="*/ 23463109 w 24382413"/>
              <a:gd name="connsiteY35" fmla="*/ 12901863 h 13716000"/>
              <a:gd name="connsiteX36" fmla="*/ 23448625 w 24382413"/>
              <a:gd name="connsiteY36" fmla="*/ 12879368 h 13716000"/>
              <a:gd name="connsiteX37" fmla="*/ 23395289 w 24382413"/>
              <a:gd name="connsiteY37" fmla="*/ 12879368 h 13716000"/>
              <a:gd name="connsiteX38" fmla="*/ 23395289 w 24382413"/>
              <a:gd name="connsiteY38" fmla="*/ 12887114 h 13716000"/>
              <a:gd name="connsiteX39" fmla="*/ 23410385 w 24382413"/>
              <a:gd name="connsiteY39" fmla="*/ 12887114 h 13716000"/>
              <a:gd name="connsiteX40" fmla="*/ 23410385 w 24382413"/>
              <a:gd name="connsiteY40" fmla="*/ 12926951 h 13716000"/>
              <a:gd name="connsiteX41" fmla="*/ 23418805 w 24382413"/>
              <a:gd name="connsiteY41" fmla="*/ 12926951 h 13716000"/>
              <a:gd name="connsiteX42" fmla="*/ 23418805 w 24382413"/>
              <a:gd name="connsiteY42" fmla="*/ 12887114 h 13716000"/>
              <a:gd name="connsiteX43" fmla="*/ 23433897 w 24382413"/>
              <a:gd name="connsiteY43" fmla="*/ 12887114 h 13716000"/>
              <a:gd name="connsiteX44" fmla="*/ 23433897 w 24382413"/>
              <a:gd name="connsiteY44" fmla="*/ 12879368 h 13716000"/>
              <a:gd name="connsiteX45" fmla="*/ 22114917 w 24382413"/>
              <a:gd name="connsiteY45" fmla="*/ 12871279 h 13716000"/>
              <a:gd name="connsiteX46" fmla="*/ 21932765 w 24382413"/>
              <a:gd name="connsiteY46" fmla="*/ 12909753 h 13716000"/>
              <a:gd name="connsiteX47" fmla="*/ 21909693 w 24382413"/>
              <a:gd name="connsiteY47" fmla="*/ 12973393 h 13716000"/>
              <a:gd name="connsiteX48" fmla="*/ 21928421 w 24382413"/>
              <a:gd name="connsiteY48" fmla="*/ 13027569 h 13716000"/>
              <a:gd name="connsiteX49" fmla="*/ 22121189 w 24382413"/>
              <a:gd name="connsiteY49" fmla="*/ 13067140 h 13716000"/>
              <a:gd name="connsiteX50" fmla="*/ 22261821 w 24382413"/>
              <a:gd name="connsiteY50" fmla="*/ 13086422 h 13716000"/>
              <a:gd name="connsiteX51" fmla="*/ 22269113 w 24382413"/>
              <a:gd name="connsiteY51" fmla="*/ 13107177 h 13716000"/>
              <a:gd name="connsiteX52" fmla="*/ 22260993 w 24382413"/>
              <a:gd name="connsiteY52" fmla="*/ 13128109 h 13716000"/>
              <a:gd name="connsiteX53" fmla="*/ 22128661 w 24382413"/>
              <a:gd name="connsiteY53" fmla="*/ 13147391 h 13716000"/>
              <a:gd name="connsiteX54" fmla="*/ 21900905 w 24382413"/>
              <a:gd name="connsiteY54" fmla="*/ 13105792 h 13716000"/>
              <a:gd name="connsiteX55" fmla="*/ 21900905 w 24382413"/>
              <a:gd name="connsiteY55" fmla="*/ 13168966 h 13716000"/>
              <a:gd name="connsiteX56" fmla="*/ 22128661 w 24382413"/>
              <a:gd name="connsiteY56" fmla="*/ 13204592 h 13716000"/>
              <a:gd name="connsiteX57" fmla="*/ 22320697 w 24382413"/>
              <a:gd name="connsiteY57" fmla="*/ 13163359 h 13716000"/>
              <a:gd name="connsiteX58" fmla="*/ 22343401 w 24382413"/>
              <a:gd name="connsiteY58" fmla="*/ 13099365 h 13716000"/>
              <a:gd name="connsiteX59" fmla="*/ 22323381 w 24382413"/>
              <a:gd name="connsiteY59" fmla="*/ 13043349 h 13716000"/>
              <a:gd name="connsiteX60" fmla="*/ 22125901 w 24382413"/>
              <a:gd name="connsiteY60" fmla="*/ 13004321 h 13716000"/>
              <a:gd name="connsiteX61" fmla="*/ 21990621 w 24382413"/>
              <a:gd name="connsiteY61" fmla="*/ 12985316 h 13716000"/>
              <a:gd name="connsiteX62" fmla="*/ 21983973 w 24382413"/>
              <a:gd name="connsiteY62" fmla="*/ 12966589 h 13716000"/>
              <a:gd name="connsiteX63" fmla="*/ 21991453 w 24382413"/>
              <a:gd name="connsiteY63" fmla="*/ 12946476 h 13716000"/>
              <a:gd name="connsiteX64" fmla="*/ 22115109 w 24382413"/>
              <a:gd name="connsiteY64" fmla="*/ 12928480 h 13716000"/>
              <a:gd name="connsiteX65" fmla="*/ 22316653 w 24382413"/>
              <a:gd name="connsiteY65" fmla="*/ 12964295 h 13716000"/>
              <a:gd name="connsiteX66" fmla="*/ 22316653 w 24382413"/>
              <a:gd name="connsiteY66" fmla="*/ 12901121 h 13716000"/>
              <a:gd name="connsiteX67" fmla="*/ 22114917 w 24382413"/>
              <a:gd name="connsiteY67" fmla="*/ 12871279 h 13716000"/>
              <a:gd name="connsiteX68" fmla="*/ 21626945 w 24382413"/>
              <a:gd name="connsiteY68" fmla="*/ 12871279 h 13716000"/>
              <a:gd name="connsiteX69" fmla="*/ 21413853 w 24382413"/>
              <a:gd name="connsiteY69" fmla="*/ 12927428 h 13716000"/>
              <a:gd name="connsiteX70" fmla="*/ 21372165 w 24382413"/>
              <a:gd name="connsiteY70" fmla="*/ 13037930 h 13716000"/>
              <a:gd name="connsiteX71" fmla="*/ 21413853 w 24382413"/>
              <a:gd name="connsiteY71" fmla="*/ 13148078 h 13716000"/>
              <a:gd name="connsiteX72" fmla="*/ 21626125 w 24382413"/>
              <a:gd name="connsiteY72" fmla="*/ 13204592 h 13716000"/>
              <a:gd name="connsiteX73" fmla="*/ 21824657 w 24382413"/>
              <a:gd name="connsiteY73" fmla="*/ 13153596 h 13716000"/>
              <a:gd name="connsiteX74" fmla="*/ 21858333 w 24382413"/>
              <a:gd name="connsiteY74" fmla="*/ 13056591 h 13716000"/>
              <a:gd name="connsiteX75" fmla="*/ 21858333 w 24382413"/>
              <a:gd name="connsiteY75" fmla="*/ 13019181 h 13716000"/>
              <a:gd name="connsiteX76" fmla="*/ 21587805 w 24382413"/>
              <a:gd name="connsiteY76" fmla="*/ 13019192 h 13716000"/>
              <a:gd name="connsiteX77" fmla="*/ 21587805 w 24382413"/>
              <a:gd name="connsiteY77" fmla="*/ 13076792 h 13716000"/>
              <a:gd name="connsiteX78" fmla="*/ 21783701 w 24382413"/>
              <a:gd name="connsiteY78" fmla="*/ 13076792 h 13716000"/>
              <a:gd name="connsiteX79" fmla="*/ 21768045 w 24382413"/>
              <a:gd name="connsiteY79" fmla="*/ 13116097 h 13716000"/>
              <a:gd name="connsiteX80" fmla="*/ 21626137 w 24382413"/>
              <a:gd name="connsiteY80" fmla="*/ 13146892 h 13716000"/>
              <a:gd name="connsiteX81" fmla="*/ 21472305 w 24382413"/>
              <a:gd name="connsiteY81" fmla="*/ 13109482 h 13716000"/>
              <a:gd name="connsiteX82" fmla="*/ 21447453 w 24382413"/>
              <a:gd name="connsiteY82" fmla="*/ 13037930 h 13716000"/>
              <a:gd name="connsiteX83" fmla="*/ 21472661 w 24382413"/>
              <a:gd name="connsiteY83" fmla="*/ 12966467 h 13716000"/>
              <a:gd name="connsiteX84" fmla="*/ 21626581 w 24382413"/>
              <a:gd name="connsiteY84" fmla="*/ 12930697 h 13716000"/>
              <a:gd name="connsiteX85" fmla="*/ 21835673 w 24382413"/>
              <a:gd name="connsiteY85" fmla="*/ 12972185 h 13716000"/>
              <a:gd name="connsiteX86" fmla="*/ 21835673 w 24382413"/>
              <a:gd name="connsiteY86" fmla="*/ 12905520 h 13716000"/>
              <a:gd name="connsiteX87" fmla="*/ 21626945 w 24382413"/>
              <a:gd name="connsiteY87" fmla="*/ 12871279 h 13716000"/>
              <a:gd name="connsiteX88" fmla="*/ 0 w 24382413"/>
              <a:gd name="connsiteY88" fmla="*/ 0 h 13716000"/>
              <a:gd name="connsiteX89" fmla="*/ 24382413 w 24382413"/>
              <a:gd name="connsiteY89" fmla="*/ 0 h 13716000"/>
              <a:gd name="connsiteX90" fmla="*/ 24382413 w 24382413"/>
              <a:gd name="connsiteY90" fmla="*/ 13716000 h 13716000"/>
              <a:gd name="connsiteX91" fmla="*/ 0 w 24382413"/>
              <a:gd name="connsiteY9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382413" h="13716000">
                <a:moveTo>
                  <a:pt x="23225505" y="12921643"/>
                </a:moveTo>
                <a:lnTo>
                  <a:pt x="23325369" y="13067184"/>
                </a:lnTo>
                <a:lnTo>
                  <a:pt x="23125929" y="13067184"/>
                </a:lnTo>
                <a:close/>
                <a:moveTo>
                  <a:pt x="23177533" y="12879434"/>
                </a:moveTo>
                <a:lnTo>
                  <a:pt x="22955065" y="13196436"/>
                </a:lnTo>
                <a:lnTo>
                  <a:pt x="23037345" y="13196436"/>
                </a:lnTo>
                <a:lnTo>
                  <a:pt x="23086145" y="13125250"/>
                </a:lnTo>
                <a:lnTo>
                  <a:pt x="23365241" y="13125250"/>
                </a:lnTo>
                <a:lnTo>
                  <a:pt x="23414065" y="13196436"/>
                </a:lnTo>
                <a:lnTo>
                  <a:pt x="23499765" y="13196436"/>
                </a:lnTo>
                <a:lnTo>
                  <a:pt x="23277297" y="12879434"/>
                </a:lnTo>
                <a:close/>
                <a:moveTo>
                  <a:pt x="22395285" y="12879434"/>
                </a:moveTo>
                <a:lnTo>
                  <a:pt x="22395285" y="13196436"/>
                </a:lnTo>
                <a:lnTo>
                  <a:pt x="22468565" y="13196436"/>
                </a:lnTo>
                <a:lnTo>
                  <a:pt x="22468565" y="12966222"/>
                </a:lnTo>
                <a:lnTo>
                  <a:pt x="22613365" y="13196436"/>
                </a:lnTo>
                <a:lnTo>
                  <a:pt x="22713493" y="13196436"/>
                </a:lnTo>
                <a:lnTo>
                  <a:pt x="22857973" y="12967331"/>
                </a:lnTo>
                <a:lnTo>
                  <a:pt x="22858217" y="13196436"/>
                </a:lnTo>
                <a:lnTo>
                  <a:pt x="22932581" y="13196436"/>
                </a:lnTo>
                <a:lnTo>
                  <a:pt x="22932581" y="12879434"/>
                </a:lnTo>
                <a:lnTo>
                  <a:pt x="22838049" y="12879434"/>
                </a:lnTo>
                <a:lnTo>
                  <a:pt x="22664893" y="13150969"/>
                </a:lnTo>
                <a:lnTo>
                  <a:pt x="22491913" y="12879434"/>
                </a:lnTo>
                <a:close/>
                <a:moveTo>
                  <a:pt x="23439715" y="12879368"/>
                </a:moveTo>
                <a:lnTo>
                  <a:pt x="23439715" y="12926951"/>
                </a:lnTo>
                <a:lnTo>
                  <a:pt x="23447937" y="12926951"/>
                </a:lnTo>
                <a:lnTo>
                  <a:pt x="23447937" y="12892965"/>
                </a:lnTo>
                <a:lnTo>
                  <a:pt x="23462819" y="12915260"/>
                </a:lnTo>
                <a:lnTo>
                  <a:pt x="23463085" y="12915260"/>
                </a:lnTo>
                <a:lnTo>
                  <a:pt x="23478145" y="12892832"/>
                </a:lnTo>
                <a:lnTo>
                  <a:pt x="23478145" y="12926951"/>
                </a:lnTo>
                <a:lnTo>
                  <a:pt x="23486501" y="12926951"/>
                </a:lnTo>
                <a:lnTo>
                  <a:pt x="23486501" y="12879368"/>
                </a:lnTo>
                <a:lnTo>
                  <a:pt x="23477591" y="12879368"/>
                </a:lnTo>
                <a:lnTo>
                  <a:pt x="23463109" y="12901863"/>
                </a:lnTo>
                <a:lnTo>
                  <a:pt x="23448625" y="12879368"/>
                </a:lnTo>
                <a:close/>
                <a:moveTo>
                  <a:pt x="23395289" y="12879368"/>
                </a:moveTo>
                <a:lnTo>
                  <a:pt x="23395289" y="12887114"/>
                </a:lnTo>
                <a:lnTo>
                  <a:pt x="23410385" y="12887114"/>
                </a:lnTo>
                <a:lnTo>
                  <a:pt x="23410385" y="12926951"/>
                </a:lnTo>
                <a:lnTo>
                  <a:pt x="23418805" y="12926951"/>
                </a:lnTo>
                <a:lnTo>
                  <a:pt x="23418805" y="12887114"/>
                </a:lnTo>
                <a:lnTo>
                  <a:pt x="23433897" y="12887114"/>
                </a:lnTo>
                <a:lnTo>
                  <a:pt x="23433897" y="12879368"/>
                </a:lnTo>
                <a:close/>
                <a:moveTo>
                  <a:pt x="22114917" y="12871279"/>
                </a:moveTo>
                <a:cubicBezTo>
                  <a:pt x="22002345" y="12871279"/>
                  <a:pt x="21956201" y="12886427"/>
                  <a:pt x="21932765" y="12909753"/>
                </a:cubicBezTo>
                <a:cubicBezTo>
                  <a:pt x="21914681" y="12927749"/>
                  <a:pt x="21909693" y="12949790"/>
                  <a:pt x="21909693" y="12973393"/>
                </a:cubicBezTo>
                <a:cubicBezTo>
                  <a:pt x="21909693" y="12996442"/>
                  <a:pt x="21915589" y="13014804"/>
                  <a:pt x="21928421" y="13027569"/>
                </a:cubicBezTo>
                <a:cubicBezTo>
                  <a:pt x="21951581" y="13050618"/>
                  <a:pt x="21994589" y="13061356"/>
                  <a:pt x="22121189" y="13067140"/>
                </a:cubicBezTo>
                <a:cubicBezTo>
                  <a:pt x="22234597" y="13072559"/>
                  <a:pt x="22252225" y="13076870"/>
                  <a:pt x="22261821" y="13086422"/>
                </a:cubicBezTo>
                <a:cubicBezTo>
                  <a:pt x="22266985" y="13091563"/>
                  <a:pt x="22269113" y="13098268"/>
                  <a:pt x="22269113" y="13107177"/>
                </a:cubicBezTo>
                <a:cubicBezTo>
                  <a:pt x="22269113" y="13114801"/>
                  <a:pt x="22267085" y="13122048"/>
                  <a:pt x="22260993" y="13128109"/>
                </a:cubicBezTo>
                <a:cubicBezTo>
                  <a:pt x="22247973" y="13141052"/>
                  <a:pt x="22214937" y="13147391"/>
                  <a:pt x="22128661" y="13147391"/>
                </a:cubicBezTo>
                <a:cubicBezTo>
                  <a:pt x="22051045" y="13147391"/>
                  <a:pt x="21948801" y="13128375"/>
                  <a:pt x="21900905" y="13105792"/>
                </a:cubicBezTo>
                <a:lnTo>
                  <a:pt x="21900905" y="13168966"/>
                </a:lnTo>
                <a:cubicBezTo>
                  <a:pt x="21950649" y="13190364"/>
                  <a:pt x="22038593" y="13204592"/>
                  <a:pt x="22128661" y="13204592"/>
                </a:cubicBezTo>
                <a:cubicBezTo>
                  <a:pt x="22250377" y="13204592"/>
                  <a:pt x="22297437" y="13186497"/>
                  <a:pt x="22320697" y="13163359"/>
                </a:cubicBezTo>
                <a:cubicBezTo>
                  <a:pt x="22338329" y="13145828"/>
                  <a:pt x="22343401" y="13123422"/>
                  <a:pt x="22343401" y="13099365"/>
                </a:cubicBezTo>
                <a:cubicBezTo>
                  <a:pt x="22343401" y="13076404"/>
                  <a:pt x="22336389" y="13056292"/>
                  <a:pt x="22323381" y="13043349"/>
                </a:cubicBezTo>
                <a:cubicBezTo>
                  <a:pt x="22300497" y="13020577"/>
                  <a:pt x="22259517" y="13010382"/>
                  <a:pt x="22125901" y="13004321"/>
                </a:cubicBezTo>
                <a:cubicBezTo>
                  <a:pt x="22024949" y="12999910"/>
                  <a:pt x="22000305" y="12994957"/>
                  <a:pt x="21990621" y="12985316"/>
                </a:cubicBezTo>
                <a:cubicBezTo>
                  <a:pt x="21986189" y="12980917"/>
                  <a:pt x="21983973" y="12974490"/>
                  <a:pt x="21983973" y="12966589"/>
                </a:cubicBezTo>
                <a:cubicBezTo>
                  <a:pt x="21983973" y="12958411"/>
                  <a:pt x="21986289" y="12951618"/>
                  <a:pt x="21991453" y="12946476"/>
                </a:cubicBezTo>
                <a:cubicBezTo>
                  <a:pt x="22001969" y="12936005"/>
                  <a:pt x="22029005" y="12928480"/>
                  <a:pt x="22115109" y="12928480"/>
                </a:cubicBezTo>
                <a:cubicBezTo>
                  <a:pt x="22185705" y="12928480"/>
                  <a:pt x="22267741" y="12943640"/>
                  <a:pt x="22316653" y="12964295"/>
                </a:cubicBezTo>
                <a:lnTo>
                  <a:pt x="22316653" y="12901121"/>
                </a:lnTo>
                <a:cubicBezTo>
                  <a:pt x="22273737" y="12884133"/>
                  <a:pt x="22203149" y="12871279"/>
                  <a:pt x="22114917" y="12871279"/>
                </a:cubicBezTo>
                <a:close/>
                <a:moveTo>
                  <a:pt x="21626945" y="12871279"/>
                </a:moveTo>
                <a:cubicBezTo>
                  <a:pt x="21504333" y="12871279"/>
                  <a:pt x="21443985" y="12897453"/>
                  <a:pt x="21413853" y="12927428"/>
                </a:cubicBezTo>
                <a:cubicBezTo>
                  <a:pt x="21386005" y="12955142"/>
                  <a:pt x="21372165" y="12993461"/>
                  <a:pt x="21372165" y="13037930"/>
                </a:cubicBezTo>
                <a:cubicBezTo>
                  <a:pt x="21372165" y="13084937"/>
                  <a:pt x="21387457" y="13121804"/>
                  <a:pt x="21413853" y="13148078"/>
                </a:cubicBezTo>
                <a:cubicBezTo>
                  <a:pt x="21444073" y="13178241"/>
                  <a:pt x="21497593" y="13204592"/>
                  <a:pt x="21626125" y="13204592"/>
                </a:cubicBezTo>
                <a:cubicBezTo>
                  <a:pt x="21736905" y="13204592"/>
                  <a:pt x="21794073" y="13184025"/>
                  <a:pt x="21824657" y="13153596"/>
                </a:cubicBezTo>
                <a:cubicBezTo>
                  <a:pt x="21847409" y="13130957"/>
                  <a:pt x="21858333" y="13102246"/>
                  <a:pt x="21858333" y="13056591"/>
                </a:cubicBezTo>
                <a:lnTo>
                  <a:pt x="21858333" y="13019181"/>
                </a:lnTo>
                <a:lnTo>
                  <a:pt x="21587805" y="13019192"/>
                </a:lnTo>
                <a:lnTo>
                  <a:pt x="21587805" y="13076792"/>
                </a:lnTo>
                <a:lnTo>
                  <a:pt x="21783701" y="13076792"/>
                </a:lnTo>
                <a:cubicBezTo>
                  <a:pt x="21783789" y="13090921"/>
                  <a:pt x="21780153" y="13104052"/>
                  <a:pt x="21768045" y="13116097"/>
                </a:cubicBezTo>
                <a:cubicBezTo>
                  <a:pt x="21749381" y="13134670"/>
                  <a:pt x="21700693" y="13146892"/>
                  <a:pt x="21626137" y="13146892"/>
                </a:cubicBezTo>
                <a:cubicBezTo>
                  <a:pt x="21532565" y="13146892"/>
                  <a:pt x="21493061" y="13130126"/>
                  <a:pt x="21472305" y="13109482"/>
                </a:cubicBezTo>
                <a:cubicBezTo>
                  <a:pt x="21456649" y="13093813"/>
                  <a:pt x="21447453" y="13071440"/>
                  <a:pt x="21447453" y="13037930"/>
                </a:cubicBezTo>
                <a:cubicBezTo>
                  <a:pt x="21447453" y="13006049"/>
                  <a:pt x="21456005" y="12983045"/>
                  <a:pt x="21472661" y="12966467"/>
                </a:cubicBezTo>
                <a:cubicBezTo>
                  <a:pt x="21492953" y="12946277"/>
                  <a:pt x="21539105" y="12930697"/>
                  <a:pt x="21626581" y="12930697"/>
                </a:cubicBezTo>
                <a:cubicBezTo>
                  <a:pt x="21715429" y="12930697"/>
                  <a:pt x="21789429" y="12948626"/>
                  <a:pt x="21835673" y="12972185"/>
                </a:cubicBezTo>
                <a:lnTo>
                  <a:pt x="21835673" y="12905520"/>
                </a:lnTo>
                <a:cubicBezTo>
                  <a:pt x="21796709" y="12887402"/>
                  <a:pt x="21724337" y="12871279"/>
                  <a:pt x="21626945" y="12871279"/>
                </a:cubicBezTo>
                <a:close/>
                <a:moveTo>
                  <a:pt x="0" y="0"/>
                </a:moveTo>
                <a:lnTo>
                  <a:pt x="24382413" y="0"/>
                </a:lnTo>
                <a:lnTo>
                  <a:pt x="24382413" y="13716000"/>
                </a:lnTo>
                <a:lnTo>
                  <a:pt x="0" y="13716000"/>
                </a:lnTo>
                <a:close/>
              </a:path>
            </a:pathLst>
          </a:custGeom>
          <a:solidFill>
            <a:schemeClr val="bg2">
              <a:lumMod val="90000"/>
            </a:schemeClr>
          </a:solidFill>
        </p:spPr>
        <p:txBody>
          <a:bodyPr wrap="square" anchor="ctr" anchorCtr="1">
            <a:noAutofit/>
          </a:bodyPr>
          <a:lstStyle>
            <a:lvl1pPr>
              <a:lnSpc>
                <a:spcPct val="88000"/>
              </a:lnSpc>
              <a:defRPr sz="2000" b="0"/>
            </a:lvl1pPr>
            <a:lvl3pPr algn="ctr">
              <a:defRPr/>
            </a:lvl3pPr>
          </a:lstStyle>
          <a:p>
            <a:pPr lvl="0"/>
            <a:endParaRPr lang="en-GB"/>
          </a:p>
        </p:txBody>
      </p:sp>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1" name="Title 10">
            <a:extLst>
              <a:ext uri="{FF2B5EF4-FFF2-40B4-BE49-F238E27FC236}">
                <a16:creationId xmlns:a16="http://schemas.microsoft.com/office/drawing/2014/main" id="{60ACDC8D-FE47-7356-E580-965D01DB878E}"/>
              </a:ext>
            </a:extLst>
          </p:cNvPr>
          <p:cNvSpPr>
            <a:spLocks noGrp="1"/>
          </p:cNvSpPr>
          <p:nvPr>
            <p:ph type="title"/>
          </p:nvPr>
        </p:nvSpPr>
        <p:spPr>
          <a:xfrm>
            <a:off x="440560" y="1790372"/>
            <a:ext cx="11701430" cy="638637"/>
          </a:xfrm>
        </p:spPr>
        <p:txBody>
          <a:bodyPr/>
          <a:lstStyle>
            <a:lvl1pPr>
              <a:defRPr sz="5000">
                <a:solidFill>
                  <a:schemeClr val="bg1"/>
                </a:solidFill>
              </a:defRPr>
            </a:lvl1pPr>
          </a:lstStyle>
          <a:p>
            <a:r>
              <a:rPr lang="en-GB"/>
              <a:t>Click to edit Master title style</a:t>
            </a:r>
          </a:p>
        </p:txBody>
      </p:sp>
      <p:sp>
        <p:nvSpPr>
          <p:cNvPr id="14" name="Text Placeholder 10">
            <a:extLst>
              <a:ext uri="{FF2B5EF4-FFF2-40B4-BE49-F238E27FC236}">
                <a16:creationId xmlns:a16="http://schemas.microsoft.com/office/drawing/2014/main" id="{0C820201-394A-F114-2B1F-6214C40DE247}"/>
              </a:ext>
            </a:extLst>
          </p:cNvPr>
          <p:cNvSpPr>
            <a:spLocks noGrp="1"/>
          </p:cNvSpPr>
          <p:nvPr>
            <p:ph type="body" sz="quarter" idx="14"/>
          </p:nvPr>
        </p:nvSpPr>
        <p:spPr>
          <a:xfrm>
            <a:off x="440560" y="2575207"/>
            <a:ext cx="11310086" cy="484748"/>
          </a:xfrm>
        </p:spPr>
        <p:txBody>
          <a:bodyPr/>
          <a:lstStyle>
            <a:lvl1pPr>
              <a:defRPr sz="2700" b="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96791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Divider_Picture">
    <p:bg>
      <p:bgPr>
        <a:blipFill>
          <a:blip r:embed="rId2"/>
          <a:stretch>
            <a:fillRect/>
          </a:stretch>
        </a:blip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1" name="Title 10">
            <a:extLst>
              <a:ext uri="{FF2B5EF4-FFF2-40B4-BE49-F238E27FC236}">
                <a16:creationId xmlns:a16="http://schemas.microsoft.com/office/drawing/2014/main" id="{60ACDC8D-FE47-7356-E580-965D01DB878E}"/>
              </a:ext>
            </a:extLst>
          </p:cNvPr>
          <p:cNvSpPr>
            <a:spLocks noGrp="1"/>
          </p:cNvSpPr>
          <p:nvPr>
            <p:ph type="title"/>
          </p:nvPr>
        </p:nvSpPr>
        <p:spPr>
          <a:xfrm>
            <a:off x="440560" y="1790372"/>
            <a:ext cx="11701430" cy="638637"/>
          </a:xfrm>
        </p:spPr>
        <p:txBody>
          <a:bodyPr/>
          <a:lstStyle>
            <a:lvl1pPr>
              <a:defRPr sz="5000">
                <a:solidFill>
                  <a:schemeClr val="bg1"/>
                </a:solidFill>
              </a:defRPr>
            </a:lvl1pPr>
          </a:lstStyle>
          <a:p>
            <a:r>
              <a:rPr lang="en-GB"/>
              <a:t>Click to edit Master title style</a:t>
            </a:r>
          </a:p>
        </p:txBody>
      </p:sp>
      <p:pic>
        <p:nvPicPr>
          <p:cNvPr id="13" name="Graphic 12">
            <a:extLst>
              <a:ext uri="{FF2B5EF4-FFF2-40B4-BE49-F238E27FC236}">
                <a16:creationId xmlns:a16="http://schemas.microsoft.com/office/drawing/2014/main" id="{C179A0BF-49E1-7C12-B83B-507FBE716AE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86778" y="6435640"/>
            <a:ext cx="1063869" cy="166773"/>
          </a:xfrm>
          <a:prstGeom prst="rect">
            <a:avLst/>
          </a:prstGeom>
        </p:spPr>
      </p:pic>
      <p:sp>
        <p:nvSpPr>
          <p:cNvPr id="14" name="Text Placeholder 10">
            <a:extLst>
              <a:ext uri="{FF2B5EF4-FFF2-40B4-BE49-F238E27FC236}">
                <a16:creationId xmlns:a16="http://schemas.microsoft.com/office/drawing/2014/main" id="{0C820201-394A-F114-2B1F-6214C40DE247}"/>
              </a:ext>
            </a:extLst>
          </p:cNvPr>
          <p:cNvSpPr>
            <a:spLocks noGrp="1"/>
          </p:cNvSpPr>
          <p:nvPr>
            <p:ph type="body" sz="quarter" idx="14"/>
          </p:nvPr>
        </p:nvSpPr>
        <p:spPr>
          <a:xfrm>
            <a:off x="440560" y="2575207"/>
            <a:ext cx="11310086" cy="484748"/>
          </a:xfrm>
        </p:spPr>
        <p:txBody>
          <a:bodyPr/>
          <a:lstStyle>
            <a:lvl1pPr>
              <a:defRPr sz="2700" b="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28727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04">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2ED41C-BC63-CCC9-525D-2F7C1D56F627}"/>
              </a:ext>
            </a:extLst>
          </p:cNvPr>
          <p:cNvGrpSpPr/>
          <p:nvPr userDrawn="1"/>
        </p:nvGrpSpPr>
        <p:grpSpPr>
          <a:xfrm rot="16200000">
            <a:off x="2667001" y="-2667002"/>
            <a:ext cx="6857999" cy="12192002"/>
            <a:chOff x="3" y="-1"/>
            <a:chExt cx="24382416" cy="24382424"/>
          </a:xfrm>
        </p:grpSpPr>
        <p:sp>
          <p:nvSpPr>
            <p:cNvPr id="7" name="Rectangle 6">
              <a:extLst>
                <a:ext uri="{FF2B5EF4-FFF2-40B4-BE49-F238E27FC236}">
                  <a16:creationId xmlns:a16="http://schemas.microsoft.com/office/drawing/2014/main" id="{5D1B524B-3D40-A964-AE67-36FE4D8385E0}"/>
                </a:ext>
              </a:extLst>
            </p:cNvPr>
            <p:cNvSpPr/>
            <p:nvPr/>
          </p:nvSpPr>
          <p:spPr>
            <a:xfrm rot="16200000">
              <a:off x="6096003" y="-6096000"/>
              <a:ext cx="12190416" cy="243824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2" name="Group 11">
              <a:extLst>
                <a:ext uri="{FF2B5EF4-FFF2-40B4-BE49-F238E27FC236}">
                  <a16:creationId xmlns:a16="http://schemas.microsoft.com/office/drawing/2014/main" id="{D511F6C9-8F96-B31B-E24E-C5A2B8D6DA99}"/>
                </a:ext>
              </a:extLst>
            </p:cNvPr>
            <p:cNvGrpSpPr/>
            <p:nvPr userDrawn="1"/>
          </p:nvGrpSpPr>
          <p:grpSpPr>
            <a:xfrm>
              <a:off x="3" y="12191209"/>
              <a:ext cx="24382416" cy="12191214"/>
              <a:chOff x="3" y="12879162"/>
              <a:chExt cx="24382416" cy="6690742"/>
            </a:xfrm>
          </p:grpSpPr>
          <p:sp>
            <p:nvSpPr>
              <p:cNvPr id="8" name="Rectangle 7">
                <a:extLst>
                  <a:ext uri="{FF2B5EF4-FFF2-40B4-BE49-F238E27FC236}">
                    <a16:creationId xmlns:a16="http://schemas.microsoft.com/office/drawing/2014/main" id="{289ECD7D-3D62-C3F0-8DC0-E6A2C72260EF}"/>
                  </a:ext>
                </a:extLst>
              </p:cNvPr>
              <p:cNvSpPr>
                <a:spLocks/>
              </p:cNvSpPr>
              <p:nvPr/>
            </p:nvSpPr>
            <p:spPr>
              <a:xfrm rot="16200000">
                <a:off x="10852760" y="2026407"/>
                <a:ext cx="2676903" cy="243824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 name="Rectangle 8">
                <a:extLst>
                  <a:ext uri="{FF2B5EF4-FFF2-40B4-BE49-F238E27FC236}">
                    <a16:creationId xmlns:a16="http://schemas.microsoft.com/office/drawing/2014/main" id="{0F71AC1C-6861-88DE-0456-AB5F6C35D8CE}"/>
                  </a:ext>
                </a:extLst>
              </p:cNvPr>
              <p:cNvSpPr/>
              <p:nvPr/>
            </p:nvSpPr>
            <p:spPr>
              <a:xfrm rot="16200000">
                <a:off x="11067304" y="4488770"/>
                <a:ext cx="2247816" cy="24382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0" name="Rectangle 9">
                <a:extLst>
                  <a:ext uri="{FF2B5EF4-FFF2-40B4-BE49-F238E27FC236}">
                    <a16:creationId xmlns:a16="http://schemas.microsoft.com/office/drawing/2014/main" id="{C7E037D4-079F-4C16-7B74-BDFEB31FD933}"/>
                  </a:ext>
                </a:extLst>
              </p:cNvPr>
              <p:cNvSpPr>
                <a:spLocks/>
              </p:cNvSpPr>
              <p:nvPr userDrawn="1"/>
            </p:nvSpPr>
            <p:spPr>
              <a:xfrm rot="16200000">
                <a:off x="11308201" y="6495688"/>
                <a:ext cx="1766018" cy="24382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3" name="Date Placeholder 2">
            <a:extLst>
              <a:ext uri="{FF2B5EF4-FFF2-40B4-BE49-F238E27FC236}">
                <a16:creationId xmlns:a16="http://schemas.microsoft.com/office/drawing/2014/main" id="{0047735E-7B8F-8BC8-4F7E-BCF621E9717A}"/>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4" name="Footer Placeholder 3">
            <a:extLst>
              <a:ext uri="{FF2B5EF4-FFF2-40B4-BE49-F238E27FC236}">
                <a16:creationId xmlns:a16="http://schemas.microsoft.com/office/drawing/2014/main" id="{42987D87-0237-95AC-CF2A-0A06A3DDEA15}"/>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5" name="Slide Number Placeholder 4">
            <a:extLst>
              <a:ext uri="{FF2B5EF4-FFF2-40B4-BE49-F238E27FC236}">
                <a16:creationId xmlns:a16="http://schemas.microsoft.com/office/drawing/2014/main" id="{859CCE7D-722A-BE32-8704-7FDDF2102C3A}"/>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27B900B3-DF3E-739D-34F9-3945912E39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5" name="Title 10">
            <a:extLst>
              <a:ext uri="{FF2B5EF4-FFF2-40B4-BE49-F238E27FC236}">
                <a16:creationId xmlns:a16="http://schemas.microsoft.com/office/drawing/2014/main" id="{38DFF472-AE3A-8C04-7682-CF821E204F4D}"/>
              </a:ext>
            </a:extLst>
          </p:cNvPr>
          <p:cNvSpPr>
            <a:spLocks noGrp="1"/>
          </p:cNvSpPr>
          <p:nvPr>
            <p:ph type="title" hasCustomPrompt="1"/>
          </p:nvPr>
        </p:nvSpPr>
        <p:spPr>
          <a:xfrm>
            <a:off x="440561" y="1784171"/>
            <a:ext cx="11310086" cy="638637"/>
          </a:xfrm>
        </p:spPr>
        <p:txBody>
          <a:bodyPr/>
          <a:lstStyle>
            <a:lvl1pPr>
              <a:defRPr sz="5000">
                <a:solidFill>
                  <a:schemeClr val="bg1"/>
                </a:solidFill>
              </a:defRPr>
            </a:lvl1pPr>
          </a:lstStyle>
          <a:p>
            <a:r>
              <a:rPr lang="en-GB"/>
              <a:t>Click to add title</a:t>
            </a:r>
          </a:p>
        </p:txBody>
      </p:sp>
      <p:sp>
        <p:nvSpPr>
          <p:cNvPr id="16" name="Text Placeholder 10">
            <a:extLst>
              <a:ext uri="{FF2B5EF4-FFF2-40B4-BE49-F238E27FC236}">
                <a16:creationId xmlns:a16="http://schemas.microsoft.com/office/drawing/2014/main" id="{DEE1D423-C061-3CD7-1545-97D237C67E30}"/>
              </a:ext>
            </a:extLst>
          </p:cNvPr>
          <p:cNvSpPr>
            <a:spLocks noGrp="1"/>
          </p:cNvSpPr>
          <p:nvPr>
            <p:ph type="body" sz="quarter" idx="14"/>
          </p:nvPr>
        </p:nvSpPr>
        <p:spPr>
          <a:xfrm>
            <a:off x="440560" y="2575207"/>
            <a:ext cx="11310086" cy="484748"/>
          </a:xfrm>
        </p:spPr>
        <p:txBody>
          <a:bodyPr/>
          <a:lstStyle>
            <a:lvl1pPr>
              <a:defRPr sz="2700" b="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52744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679">
          <p15:clr>
            <a:srgbClr val="FBAE40"/>
          </p15:clr>
        </p15:guide>
        <p15:guide id="2" orient="horz" pos="43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_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2" name="Text Placeholder 10">
            <a:extLst>
              <a:ext uri="{FF2B5EF4-FFF2-40B4-BE49-F238E27FC236}">
                <a16:creationId xmlns:a16="http://schemas.microsoft.com/office/drawing/2014/main" id="{228D62D3-1FFD-0ABC-8607-9778DF92B0CB}"/>
              </a:ext>
            </a:extLst>
          </p:cNvPr>
          <p:cNvSpPr>
            <a:spLocks noGrp="1"/>
          </p:cNvSpPr>
          <p:nvPr>
            <p:ph type="body" sz="quarter" idx="14"/>
          </p:nvPr>
        </p:nvSpPr>
        <p:spPr>
          <a:xfrm>
            <a:off x="440561" y="2813426"/>
            <a:ext cx="3498650" cy="3282575"/>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Tx/>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1" name="Graphic 10">
            <a:extLst>
              <a:ext uri="{FF2B5EF4-FFF2-40B4-BE49-F238E27FC236}">
                <a16:creationId xmlns:a16="http://schemas.microsoft.com/office/drawing/2014/main" id="{54184F31-94DF-9F7A-09CB-A278E0B92C9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60861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_02">
    <p:bg>
      <p:bgPr>
        <a:solidFill>
          <a:schemeClr val="bg1"/>
        </a:solidFill>
        <a:effectLst/>
      </p:bgPr>
    </p:bg>
    <p:spTree>
      <p:nvGrpSpPr>
        <p:cNvPr id="1" name=""/>
        <p:cNvGrpSpPr/>
        <p:nvPr/>
      </p:nvGrpSpPr>
      <p:grpSpPr>
        <a:xfrm>
          <a:off x="0" y="0"/>
          <a:ext cx="0" cy="0"/>
          <a:chOff x="0" y="0"/>
          <a:chExt cx="0" cy="0"/>
        </a:xfrm>
      </p:grpSpPr>
      <p:sp>
        <p:nvSpPr>
          <p:cNvPr id="18" name="Picture Placeholder 6">
            <a:extLst>
              <a:ext uri="{FF2B5EF4-FFF2-40B4-BE49-F238E27FC236}">
                <a16:creationId xmlns:a16="http://schemas.microsoft.com/office/drawing/2014/main" id="{35FA7D57-A765-5652-445E-CA88F064A144}"/>
              </a:ext>
            </a:extLst>
          </p:cNvPr>
          <p:cNvSpPr>
            <a:spLocks noGrp="1"/>
          </p:cNvSpPr>
          <p:nvPr>
            <p:ph type="pic" sz="quarter" idx="13"/>
          </p:nvPr>
        </p:nvSpPr>
        <p:spPr>
          <a:xfrm>
            <a:off x="0" y="0"/>
            <a:ext cx="5448655" cy="6858000"/>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grpSp>
        <p:nvGrpSpPr>
          <p:cNvPr id="7" name="Group 6">
            <a:extLst>
              <a:ext uri="{FF2B5EF4-FFF2-40B4-BE49-F238E27FC236}">
                <a16:creationId xmlns:a16="http://schemas.microsoft.com/office/drawing/2014/main" id="{6B21DDDF-9F58-018D-7641-C0172BCA5EB2}"/>
              </a:ext>
            </a:extLst>
          </p:cNvPr>
          <p:cNvGrpSpPr/>
          <p:nvPr userDrawn="1"/>
        </p:nvGrpSpPr>
        <p:grpSpPr>
          <a:xfrm rot="16200000">
            <a:off x="5391329" y="57326"/>
            <a:ext cx="6858000" cy="6743346"/>
            <a:chOff x="2" y="-1"/>
            <a:chExt cx="24382416" cy="24382423"/>
          </a:xfrm>
        </p:grpSpPr>
        <p:sp>
          <p:nvSpPr>
            <p:cNvPr id="13" name="Rectangle 12">
              <a:extLst>
                <a:ext uri="{FF2B5EF4-FFF2-40B4-BE49-F238E27FC236}">
                  <a16:creationId xmlns:a16="http://schemas.microsoft.com/office/drawing/2014/main" id="{6E9DEC84-A7A7-B2CA-1C51-4FBF92CB5FBE}"/>
                </a:ext>
              </a:extLst>
            </p:cNvPr>
            <p:cNvSpPr/>
            <p:nvPr/>
          </p:nvSpPr>
          <p:spPr>
            <a:xfrm rot="16200000">
              <a:off x="10897452" y="-10897451"/>
              <a:ext cx="2587514" cy="243824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4" name="Group 13">
              <a:extLst>
                <a:ext uri="{FF2B5EF4-FFF2-40B4-BE49-F238E27FC236}">
                  <a16:creationId xmlns:a16="http://schemas.microsoft.com/office/drawing/2014/main" id="{55F24DB5-D27A-BC9D-0F48-6EDD8F7767F1}"/>
                </a:ext>
              </a:extLst>
            </p:cNvPr>
            <p:cNvGrpSpPr/>
            <p:nvPr userDrawn="1"/>
          </p:nvGrpSpPr>
          <p:grpSpPr>
            <a:xfrm>
              <a:off x="2" y="2587514"/>
              <a:ext cx="24382416" cy="21794908"/>
              <a:chOff x="2" y="7608494"/>
              <a:chExt cx="24382416" cy="11961410"/>
            </a:xfrm>
          </p:grpSpPr>
          <p:sp>
            <p:nvSpPr>
              <p:cNvPr id="15" name="Rectangle 14">
                <a:extLst>
                  <a:ext uri="{FF2B5EF4-FFF2-40B4-BE49-F238E27FC236}">
                    <a16:creationId xmlns:a16="http://schemas.microsoft.com/office/drawing/2014/main" id="{16336F52-5DF8-8E29-4B99-0C1EC481382F}"/>
                  </a:ext>
                </a:extLst>
              </p:cNvPr>
              <p:cNvSpPr>
                <a:spLocks/>
              </p:cNvSpPr>
              <p:nvPr/>
            </p:nvSpPr>
            <p:spPr>
              <a:xfrm rot="16200000">
                <a:off x="11481174" y="-3872677"/>
                <a:ext cx="1420072" cy="243824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6" name="Rectangle 15">
                <a:extLst>
                  <a:ext uri="{FF2B5EF4-FFF2-40B4-BE49-F238E27FC236}">
                    <a16:creationId xmlns:a16="http://schemas.microsoft.com/office/drawing/2014/main" id="{8FFF0EEE-E29C-9168-E755-B3B0FFB521D0}"/>
                  </a:ext>
                </a:extLst>
              </p:cNvPr>
              <p:cNvSpPr/>
              <p:nvPr/>
            </p:nvSpPr>
            <p:spPr>
              <a:xfrm rot="16200000">
                <a:off x="11570069" y="-2541498"/>
                <a:ext cx="1242286" cy="24382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7" name="Rectangle 16">
                <a:extLst>
                  <a:ext uri="{FF2B5EF4-FFF2-40B4-BE49-F238E27FC236}">
                    <a16:creationId xmlns:a16="http://schemas.microsoft.com/office/drawing/2014/main" id="{E5284B3E-6285-AEC4-D883-3D52839EFA8A}"/>
                  </a:ext>
                </a:extLst>
              </p:cNvPr>
              <p:cNvSpPr>
                <a:spLocks/>
              </p:cNvSpPr>
              <p:nvPr/>
            </p:nvSpPr>
            <p:spPr>
              <a:xfrm rot="16200000">
                <a:off x="7541683" y="2729170"/>
                <a:ext cx="9299053" cy="24382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2" name="Text Placeholder 10">
            <a:extLst>
              <a:ext uri="{FF2B5EF4-FFF2-40B4-BE49-F238E27FC236}">
                <a16:creationId xmlns:a16="http://schemas.microsoft.com/office/drawing/2014/main" id="{228D62D3-1FFD-0ABC-8607-9778DF92B0CB}"/>
              </a:ext>
            </a:extLst>
          </p:cNvPr>
          <p:cNvSpPr>
            <a:spLocks noGrp="1"/>
          </p:cNvSpPr>
          <p:nvPr>
            <p:ph type="body" sz="quarter" idx="14"/>
          </p:nvPr>
        </p:nvSpPr>
        <p:spPr>
          <a:xfrm>
            <a:off x="8023454" y="2813426"/>
            <a:ext cx="3651012" cy="3282575"/>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Tx/>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1" name="Graphic 10">
            <a:extLst>
              <a:ext uri="{FF2B5EF4-FFF2-40B4-BE49-F238E27FC236}">
                <a16:creationId xmlns:a16="http://schemas.microsoft.com/office/drawing/2014/main" id="{54184F31-94DF-9F7A-09CB-A278E0B92C9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17137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03">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2ED41C-BC63-CCC9-525D-2F7C1D56F627}"/>
              </a:ext>
            </a:extLst>
          </p:cNvPr>
          <p:cNvGrpSpPr/>
          <p:nvPr userDrawn="1"/>
        </p:nvGrpSpPr>
        <p:grpSpPr>
          <a:xfrm rot="16200000">
            <a:off x="2667001" y="-2667002"/>
            <a:ext cx="6857999" cy="12192002"/>
            <a:chOff x="3" y="-1"/>
            <a:chExt cx="24382416" cy="24382424"/>
          </a:xfrm>
        </p:grpSpPr>
        <p:sp>
          <p:nvSpPr>
            <p:cNvPr id="7" name="Rectangle 6">
              <a:extLst>
                <a:ext uri="{FF2B5EF4-FFF2-40B4-BE49-F238E27FC236}">
                  <a16:creationId xmlns:a16="http://schemas.microsoft.com/office/drawing/2014/main" id="{5D1B524B-3D40-A964-AE67-36FE4D8385E0}"/>
                </a:ext>
              </a:extLst>
            </p:cNvPr>
            <p:cNvSpPr/>
            <p:nvPr/>
          </p:nvSpPr>
          <p:spPr>
            <a:xfrm rot="16200000">
              <a:off x="6096003" y="-6096000"/>
              <a:ext cx="12190416" cy="243824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2" name="Group 11">
              <a:extLst>
                <a:ext uri="{FF2B5EF4-FFF2-40B4-BE49-F238E27FC236}">
                  <a16:creationId xmlns:a16="http://schemas.microsoft.com/office/drawing/2014/main" id="{D511F6C9-8F96-B31B-E24E-C5A2B8D6DA99}"/>
                </a:ext>
              </a:extLst>
            </p:cNvPr>
            <p:cNvGrpSpPr/>
            <p:nvPr userDrawn="1"/>
          </p:nvGrpSpPr>
          <p:grpSpPr>
            <a:xfrm>
              <a:off x="3" y="12191209"/>
              <a:ext cx="24382416" cy="12191214"/>
              <a:chOff x="3" y="12879162"/>
              <a:chExt cx="24382416" cy="6690742"/>
            </a:xfrm>
          </p:grpSpPr>
          <p:sp>
            <p:nvSpPr>
              <p:cNvPr id="8" name="Rectangle 7">
                <a:extLst>
                  <a:ext uri="{FF2B5EF4-FFF2-40B4-BE49-F238E27FC236}">
                    <a16:creationId xmlns:a16="http://schemas.microsoft.com/office/drawing/2014/main" id="{289ECD7D-3D62-C3F0-8DC0-E6A2C72260EF}"/>
                  </a:ext>
                </a:extLst>
              </p:cNvPr>
              <p:cNvSpPr>
                <a:spLocks/>
              </p:cNvSpPr>
              <p:nvPr/>
            </p:nvSpPr>
            <p:spPr>
              <a:xfrm rot="16200000">
                <a:off x="10852760" y="2026407"/>
                <a:ext cx="2676903" cy="243824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 name="Rectangle 8">
                <a:extLst>
                  <a:ext uri="{FF2B5EF4-FFF2-40B4-BE49-F238E27FC236}">
                    <a16:creationId xmlns:a16="http://schemas.microsoft.com/office/drawing/2014/main" id="{0F71AC1C-6861-88DE-0456-AB5F6C35D8CE}"/>
                  </a:ext>
                </a:extLst>
              </p:cNvPr>
              <p:cNvSpPr/>
              <p:nvPr/>
            </p:nvSpPr>
            <p:spPr>
              <a:xfrm rot="16200000">
                <a:off x="11067304" y="4488770"/>
                <a:ext cx="2247816" cy="24382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0" name="Rectangle 9">
                <a:extLst>
                  <a:ext uri="{FF2B5EF4-FFF2-40B4-BE49-F238E27FC236}">
                    <a16:creationId xmlns:a16="http://schemas.microsoft.com/office/drawing/2014/main" id="{C7E037D4-079F-4C16-7B74-BDFEB31FD933}"/>
                  </a:ext>
                </a:extLst>
              </p:cNvPr>
              <p:cNvSpPr>
                <a:spLocks/>
              </p:cNvSpPr>
              <p:nvPr userDrawn="1"/>
            </p:nvSpPr>
            <p:spPr>
              <a:xfrm rot="16200000">
                <a:off x="11308201" y="6495688"/>
                <a:ext cx="1766018" cy="24382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2" name="Title 1">
            <a:extLst>
              <a:ext uri="{FF2B5EF4-FFF2-40B4-BE49-F238E27FC236}">
                <a16:creationId xmlns:a16="http://schemas.microsoft.com/office/drawing/2014/main" id="{F2E0493D-61A7-878A-76BD-FCC834E1786E}"/>
              </a:ext>
            </a:extLst>
          </p:cNvPr>
          <p:cNvSpPr>
            <a:spLocks noGrp="1"/>
          </p:cNvSpPr>
          <p:nvPr userDrawn="1">
            <p:ph type="title"/>
          </p:nvPr>
        </p:nvSpPr>
        <p:spPr>
          <a:xfrm>
            <a:off x="440561" y="2965676"/>
            <a:ext cx="5208132" cy="421494"/>
          </a:xfrm>
        </p:spPr>
        <p:txBody>
          <a:bodyPr/>
          <a:lstStyle>
            <a:lvl1pPr>
              <a:defRPr sz="3300">
                <a:solidFill>
                  <a:schemeClr val="bg1"/>
                </a:solidFill>
              </a:defRPr>
            </a:lvl1pPr>
          </a:lstStyle>
          <a:p>
            <a:r>
              <a:rPr lang="en-GB"/>
              <a:t>Click to edit Master title style</a:t>
            </a:r>
          </a:p>
        </p:txBody>
      </p:sp>
      <p:sp>
        <p:nvSpPr>
          <p:cNvPr id="3" name="Date Placeholder 2">
            <a:extLst>
              <a:ext uri="{FF2B5EF4-FFF2-40B4-BE49-F238E27FC236}">
                <a16:creationId xmlns:a16="http://schemas.microsoft.com/office/drawing/2014/main" id="{0047735E-7B8F-8BC8-4F7E-BCF621E9717A}"/>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4" name="Footer Placeholder 3">
            <a:extLst>
              <a:ext uri="{FF2B5EF4-FFF2-40B4-BE49-F238E27FC236}">
                <a16:creationId xmlns:a16="http://schemas.microsoft.com/office/drawing/2014/main" id="{42987D87-0237-95AC-CF2A-0A06A3DDEA15}"/>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5" name="Slide Number Placeholder 4">
            <a:extLst>
              <a:ext uri="{FF2B5EF4-FFF2-40B4-BE49-F238E27FC236}">
                <a16:creationId xmlns:a16="http://schemas.microsoft.com/office/drawing/2014/main" id="{859CCE7D-722A-BE32-8704-7FDDF2102C3A}"/>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27B900B3-DF3E-739D-34F9-3945912E39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3" name="Text Placeholder 10">
            <a:extLst>
              <a:ext uri="{FF2B5EF4-FFF2-40B4-BE49-F238E27FC236}">
                <a16:creationId xmlns:a16="http://schemas.microsoft.com/office/drawing/2014/main" id="{780988D1-2308-8A71-5492-5AE996641080}"/>
              </a:ext>
            </a:extLst>
          </p:cNvPr>
          <p:cNvSpPr>
            <a:spLocks noGrp="1"/>
          </p:cNvSpPr>
          <p:nvPr>
            <p:ph type="body" sz="quarter" idx="14"/>
          </p:nvPr>
        </p:nvSpPr>
        <p:spPr>
          <a:xfrm>
            <a:off x="440561" y="3538620"/>
            <a:ext cx="5208132" cy="919081"/>
          </a:xfrm>
        </p:spPr>
        <p:txBody>
          <a:bodyPr/>
          <a:lstStyle>
            <a:lvl1pPr>
              <a:defRPr sz="16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127557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679">
          <p15:clr>
            <a:srgbClr val="FBAE40"/>
          </p15:clr>
        </p15:guide>
        <p15:guide id="2" orient="horz" pos="43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Message_Gray Background">
    <p:bg>
      <p:bgPr>
        <a:solidFill>
          <a:schemeClr val="bg2"/>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p>
            <a:fld id="{7E88A085-3330-4B00-A60A-515326445D30}" type="datetime1">
              <a:rPr lang="en-GB" smtClean="0"/>
              <a:t>23/07/2025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p>
            <a:fld id="{B51C77D3-387C-4881-A960-1F7F91E3F80B}" type="slidenum">
              <a:rPr lang="en-GB" smtClean="0"/>
              <a:pPr/>
              <a:t>‹#›</a:t>
            </a:fld>
            <a:endParaRPr lang="en-GB"/>
          </a:p>
        </p:txBody>
      </p:sp>
      <p:sp>
        <p:nvSpPr>
          <p:cNvPr id="11" name="Title 10">
            <a:extLst>
              <a:ext uri="{FF2B5EF4-FFF2-40B4-BE49-F238E27FC236}">
                <a16:creationId xmlns:a16="http://schemas.microsoft.com/office/drawing/2014/main" id="{60ACDC8D-FE47-7356-E580-965D01DB878E}"/>
              </a:ext>
            </a:extLst>
          </p:cNvPr>
          <p:cNvSpPr>
            <a:spLocks noGrp="1"/>
          </p:cNvSpPr>
          <p:nvPr>
            <p:ph type="title"/>
          </p:nvPr>
        </p:nvSpPr>
        <p:spPr>
          <a:xfrm>
            <a:off x="440560" y="440532"/>
            <a:ext cx="8351587" cy="535531"/>
          </a:xfrm>
        </p:spPr>
        <p:txBody>
          <a:bodyPr/>
          <a:lstStyle>
            <a:lvl1pPr>
              <a:lnSpc>
                <a:spcPct val="87000"/>
              </a:lnSpc>
              <a:defRPr sz="4000"/>
            </a:lvl1pPr>
          </a:lstStyle>
          <a:p>
            <a:r>
              <a:rPr lang="en-GB"/>
              <a:t>Click to edit Master title style</a:t>
            </a:r>
          </a:p>
        </p:txBody>
      </p:sp>
      <p:sp>
        <p:nvSpPr>
          <p:cNvPr id="12" name="Text Placeholder 10">
            <a:extLst>
              <a:ext uri="{FF2B5EF4-FFF2-40B4-BE49-F238E27FC236}">
                <a16:creationId xmlns:a16="http://schemas.microsoft.com/office/drawing/2014/main" id="{228D62D3-1FFD-0ABC-8607-9778DF92B0CB}"/>
              </a:ext>
            </a:extLst>
          </p:cNvPr>
          <p:cNvSpPr>
            <a:spLocks noGrp="1"/>
          </p:cNvSpPr>
          <p:nvPr>
            <p:ph type="body" sz="quarter" idx="14"/>
          </p:nvPr>
        </p:nvSpPr>
        <p:spPr>
          <a:xfrm>
            <a:off x="8920128" y="1406769"/>
            <a:ext cx="2830518" cy="4703885"/>
          </a:xfrm>
        </p:spPr>
        <p:txBody>
          <a:bodyPr/>
          <a:lstStyle>
            <a:lvl1pPr>
              <a:defRPr sz="2200"/>
            </a:lvl1pPr>
            <a:lvl2pPr>
              <a:defRPr sz="2200"/>
            </a:lvl2pPr>
            <a:lvl3pPr>
              <a:defRPr sz="1600"/>
            </a:lvl3pPr>
            <a:lvl4pP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6" name="Graphic 15">
            <a:extLst>
              <a:ext uri="{FF2B5EF4-FFF2-40B4-BE49-F238E27FC236}">
                <a16:creationId xmlns:a16="http://schemas.microsoft.com/office/drawing/2014/main" id="{49192E39-2111-9126-4383-08527C3F49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53210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Message_Red Background">
    <p:bg>
      <p:bgPr>
        <a:solidFill>
          <a:schemeClr val="accent4"/>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5" name="Graphic 14">
            <a:extLst>
              <a:ext uri="{FF2B5EF4-FFF2-40B4-BE49-F238E27FC236}">
                <a16:creationId xmlns:a16="http://schemas.microsoft.com/office/drawing/2014/main" id="{480A9ED2-01FA-5ACA-5AFB-D2496B64DDC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6" name="Title 10">
            <a:extLst>
              <a:ext uri="{FF2B5EF4-FFF2-40B4-BE49-F238E27FC236}">
                <a16:creationId xmlns:a16="http://schemas.microsoft.com/office/drawing/2014/main" id="{502632FA-F949-4C8E-853E-FCA0B7EE5DC2}"/>
              </a:ext>
            </a:extLst>
          </p:cNvPr>
          <p:cNvSpPr>
            <a:spLocks noGrp="1"/>
          </p:cNvSpPr>
          <p:nvPr>
            <p:ph type="title"/>
          </p:nvPr>
        </p:nvSpPr>
        <p:spPr>
          <a:xfrm>
            <a:off x="440560" y="440532"/>
            <a:ext cx="8361113" cy="535531"/>
          </a:xfrm>
        </p:spPr>
        <p:txBody>
          <a:bodyPr/>
          <a:lstStyle>
            <a:lvl1pPr>
              <a:lnSpc>
                <a:spcPct val="87000"/>
              </a:lnSpc>
              <a:defRPr>
                <a:solidFill>
                  <a:schemeClr val="bg1"/>
                </a:solidFill>
              </a:defRPr>
            </a:lvl1pPr>
          </a:lstStyle>
          <a:p>
            <a:r>
              <a:rPr lang="en-GB"/>
              <a:t>Click to edit Master title style</a:t>
            </a:r>
          </a:p>
        </p:txBody>
      </p:sp>
      <p:sp>
        <p:nvSpPr>
          <p:cNvPr id="17" name="Text Placeholder 10">
            <a:extLst>
              <a:ext uri="{FF2B5EF4-FFF2-40B4-BE49-F238E27FC236}">
                <a16:creationId xmlns:a16="http://schemas.microsoft.com/office/drawing/2014/main" id="{0C6B3C30-83BE-ABFA-B443-F6A77F552EC0}"/>
              </a:ext>
            </a:extLst>
          </p:cNvPr>
          <p:cNvSpPr>
            <a:spLocks noGrp="1"/>
          </p:cNvSpPr>
          <p:nvPr>
            <p:ph type="body" sz="quarter" idx="14"/>
          </p:nvPr>
        </p:nvSpPr>
        <p:spPr>
          <a:xfrm>
            <a:off x="8920128" y="1406769"/>
            <a:ext cx="2830518" cy="4703885"/>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
                <a:schemeClr val="bg1"/>
              </a:buClr>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5412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Option 1">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AD78F5C-F6BD-C94B-94F2-99B4DD9C809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6206225"/>
            <a:ext cx="12192001" cy="651767"/>
          </a:xfrm>
          <a:prstGeom prst="rect">
            <a:avLst/>
          </a:prstGeom>
        </p:spPr>
      </p:pic>
      <p:sp>
        <p:nvSpPr>
          <p:cNvPr id="2" name="Rectangle 1" hidden="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4927B63-180F-094E-BD8E-725E94C7A1B6}"/>
              </a:ext>
            </a:extLst>
          </p:cNvPr>
          <p:cNvSpPr/>
          <p:nvPr userDrawn="1"/>
        </p:nvSpPr>
        <p:spPr>
          <a:xfrm>
            <a:off x="1176176" y="6437784"/>
            <a:ext cx="289320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Arial" panose="020B0604020202020204" pitchFamily="34" charset="0"/>
                <a:cs typeface="Arial" panose="020B0604020202020204" pitchFamily="34" charset="0"/>
              </a:rPr>
              <a:t>CONFIDENTIAL   </a:t>
            </a:r>
            <a:r>
              <a:rPr lang="en-US" sz="900" b="0" i="0">
                <a:solidFill>
                  <a:schemeClr val="bg1"/>
                </a:solidFill>
                <a:latin typeface="Arial" panose="020B0604020202020204" pitchFamily="34" charset="0"/>
                <a:cs typeface="Arial" panose="020B0604020202020204" pitchFamily="34" charset="0"/>
              </a:rPr>
              <a:t>© GSMA 2023</a:t>
            </a:r>
          </a:p>
        </p:txBody>
      </p:sp>
      <p:cxnSp>
        <p:nvCxnSpPr>
          <p:cNvPr id="17" name="Straight Connector 16">
            <a:extLst>
              <a:ext uri="{FF2B5EF4-FFF2-40B4-BE49-F238E27FC236}">
                <a16:creationId xmlns:a16="http://schemas.microsoft.com/office/drawing/2014/main" id="{59F373E2-61FD-5A4D-AB71-14D5C3F6A949}"/>
              </a:ext>
            </a:extLst>
          </p:cNvPr>
          <p:cNvCxnSpPr>
            <a:cxnSpLocks/>
          </p:cNvCxnSpPr>
          <p:nvPr userDrawn="1"/>
        </p:nvCxnSpPr>
        <p:spPr>
          <a:xfrm>
            <a:off x="601200" y="6206225"/>
            <a:ext cx="108962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BEA4D0-3D66-0641-8C79-8DF09E54AF7A}"/>
              </a:ext>
            </a:extLst>
          </p:cNvPr>
          <p:cNvSpPr txBox="1"/>
          <p:nvPr userDrawn="1"/>
        </p:nvSpPr>
        <p:spPr>
          <a:xfrm>
            <a:off x="1029518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solidFill>
                <a:latin typeface="Arial" panose="020B0604020202020204" pitchFamily="34" charset="0"/>
                <a:cs typeface="Arial" panose="020B0604020202020204" pitchFamily="34" charset="0"/>
              </a:rPr>
              <a:pPr algn="r"/>
              <a:t>‹#›</a:t>
            </a:fld>
            <a:endParaRPr lang="en-US" sz="900" b="0" i="0">
              <a:solidFill>
                <a:schemeClr val="bg1"/>
              </a:solidFill>
              <a:latin typeface="Arial" panose="020B0604020202020204" pitchFamily="34" charset="0"/>
              <a:cs typeface="Arial" panose="020B0604020202020204" pitchFamily="34" charset="0"/>
            </a:endParaRPr>
          </a:p>
        </p:txBody>
      </p:sp>
      <p:sp>
        <p:nvSpPr>
          <p:cNvPr id="28" name="Text Placeholder 18">
            <a:extLst>
              <a:ext uri="{FF2B5EF4-FFF2-40B4-BE49-F238E27FC236}">
                <a16:creationId xmlns:a16="http://schemas.microsoft.com/office/drawing/2014/main" id="{A161786E-E5E2-8347-9739-1D5FC00E1428}"/>
              </a:ext>
            </a:extLst>
          </p:cNvPr>
          <p:cNvSpPr>
            <a:spLocks noGrp="1"/>
          </p:cNvSpPr>
          <p:nvPr>
            <p:ph type="body" sz="quarter" idx="10" hasCustomPrompt="1"/>
          </p:nvPr>
        </p:nvSpPr>
        <p:spPr>
          <a:xfrm>
            <a:off x="558865" y="304800"/>
            <a:ext cx="10959296" cy="778931"/>
          </a:xfrm>
          <a:prstGeom prst="rect">
            <a:avLst/>
          </a:prstGeom>
        </p:spPr>
        <p:txBody>
          <a:bodyPr/>
          <a:lstStyle>
            <a:lvl1pPr>
              <a:buNone/>
              <a:defRPr sz="2800" b="1" i="0">
                <a:solidFill>
                  <a:schemeClr val="tx1"/>
                </a:solidFill>
                <a:latin typeface="Arial" panose="020B0604020202020204" pitchFamily="34" charset="0"/>
                <a:cs typeface="Arial" panose="020B0604020202020204" pitchFamily="34" charset="0"/>
              </a:defRPr>
            </a:lvl1pPr>
          </a:lstStyle>
          <a:p>
            <a:pPr lvl="0"/>
            <a:r>
              <a:rPr lang="en-US" b="1" i="0">
                <a:latin typeface="Arial" panose="020B0604020202020204" pitchFamily="34" charset="0"/>
                <a:cs typeface="Arial" panose="020B0604020202020204" pitchFamily="34" charset="0"/>
              </a:rPr>
              <a:t>Click to edit title</a:t>
            </a:r>
            <a:endParaRPr lang="en-US"/>
          </a:p>
        </p:txBody>
      </p:sp>
      <p:pic>
        <p:nvPicPr>
          <p:cNvPr id="11" name="Board stamp">
            <a:extLst>
              <a:ext uri="{FF2B5EF4-FFF2-40B4-BE49-F238E27FC236}">
                <a16:creationId xmlns:a16="http://schemas.microsoft.com/office/drawing/2014/main" id="{9A7F2A4E-F964-F842-A159-FEF742A4A06B}"/>
              </a:ext>
            </a:extLst>
          </p:cNvPr>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601200" y="6276508"/>
            <a:ext cx="499125" cy="511200"/>
          </a:xfrm>
          <a:prstGeom prst="rect">
            <a:avLst/>
          </a:prstGeom>
        </p:spPr>
      </p:pic>
    </p:spTree>
    <p:extLst>
      <p:ext uri="{BB962C8B-B14F-4D97-AF65-F5344CB8AC3E}">
        <p14:creationId xmlns:p14="http://schemas.microsoft.com/office/powerpoint/2010/main" val="126651735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_Re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solidFill>
                  <a:schemeClr val="bg1"/>
                </a:solidFill>
              </a:defRPr>
            </a:lvl1pPr>
          </a:lstStyle>
          <a:p>
            <a:r>
              <a:rPr lang="en-GB"/>
              <a:t>Click to edit Master title style</a:t>
            </a:r>
          </a:p>
        </p:txBody>
      </p:sp>
      <p:sp>
        <p:nvSpPr>
          <p:cNvPr id="3" name="Content Placeholder 2"/>
          <p:cNvSpPr>
            <a:spLocks noGrp="1"/>
          </p:cNvSpPr>
          <p:nvPr>
            <p:ph idx="1"/>
          </p:nvPr>
        </p:nvSpPr>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Tx/>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7CCEADB6-F722-4B9F-A14D-58DDD1683164}" type="datetime1">
              <a:rPr lang="en-GB" smtClean="0"/>
              <a:pPr/>
              <a:t>23/07/2025</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 GSMA 2023</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9" name="Graphic 8">
            <a:extLst>
              <a:ext uri="{FF2B5EF4-FFF2-40B4-BE49-F238E27FC236}">
                <a16:creationId xmlns:a16="http://schemas.microsoft.com/office/drawing/2014/main" id="{7AEF6063-5539-CDED-8ED3-B904B8687B7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8361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_White">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Content Placeholder 2"/>
          <p:cNvSpPr>
            <a:spLocks noGrp="1"/>
          </p:cNvSpPr>
          <p:nvPr>
            <p:ph idx="1"/>
          </p:nvPr>
        </p:nvSpPr>
        <p:spPr>
          <a:xfrm>
            <a:off x="440560" y="1768475"/>
            <a:ext cx="5466427" cy="4379119"/>
          </a:xfrm>
        </p:spPr>
        <p:txBody>
          <a:bodyPr/>
          <a:lstStyle>
            <a:lvl1pPr>
              <a:defRPr sz="2200">
                <a:solidFill>
                  <a:schemeClr val="accent4"/>
                </a:solidFill>
              </a:defRPr>
            </a:lvl1pPr>
            <a:lvl2pPr>
              <a:defRPr sz="2200"/>
            </a:lvl2pPr>
            <a:lvl3pPr>
              <a:defRPr sz="1600"/>
            </a:lvl3pPr>
            <a:lvl4pPr>
              <a:buClr>
                <a:schemeClr val="accent4"/>
              </a:buCl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CCEADB6-F722-4B9F-A14D-58DDD1683164}" type="datetime1">
              <a:rPr lang="en-GB" smtClean="0"/>
              <a:t>23/07/2025</a:t>
            </a:fld>
            <a:endParaRPr lang="en-GB"/>
          </a:p>
        </p:txBody>
      </p:sp>
      <p:sp>
        <p:nvSpPr>
          <p:cNvPr id="5" name="Footer Placeholder 4"/>
          <p:cNvSpPr>
            <a:spLocks noGrp="1"/>
          </p:cNvSpPr>
          <p:nvPr>
            <p:ph type="ftr" sz="quarter" idx="11"/>
          </p:nvPr>
        </p:nvSpPr>
        <p:spPr/>
        <p:txBody>
          <a:bodyPr/>
          <a:lstStyle/>
          <a:p>
            <a:r>
              <a:rPr lang="en-GB"/>
              <a:t>© GSMA 2023</a:t>
            </a:r>
          </a:p>
        </p:txBody>
      </p:sp>
      <p:sp>
        <p:nvSpPr>
          <p:cNvPr id="6" name="Slide Number Placeholder 5"/>
          <p:cNvSpPr>
            <a:spLocks noGrp="1"/>
          </p:cNvSpPr>
          <p:nvPr>
            <p:ph type="sldNum" sz="quarter" idx="12"/>
          </p:nvPr>
        </p:nvSpPr>
        <p:spPr/>
        <p:txBody>
          <a:bodyPr/>
          <a:lstStyle/>
          <a:p>
            <a:fld id="{B51C77D3-387C-4881-A960-1F7F91E3F80B}" type="slidenum">
              <a:rPr lang="en-GB" smtClean="0"/>
              <a:t>‹#›</a:t>
            </a:fld>
            <a:endParaRPr lang="en-GB"/>
          </a:p>
        </p:txBody>
      </p:sp>
      <p:sp>
        <p:nvSpPr>
          <p:cNvPr id="10" name="Content Placeholder 9">
            <a:extLst>
              <a:ext uri="{FF2B5EF4-FFF2-40B4-BE49-F238E27FC236}">
                <a16:creationId xmlns:a16="http://schemas.microsoft.com/office/drawing/2014/main" id="{5B54E90F-50F9-D450-21A3-1F26B493D0BD}"/>
              </a:ext>
            </a:extLst>
          </p:cNvPr>
          <p:cNvSpPr>
            <a:spLocks noGrp="1"/>
          </p:cNvSpPr>
          <p:nvPr>
            <p:ph sz="quarter" idx="13"/>
          </p:nvPr>
        </p:nvSpPr>
        <p:spPr>
          <a:xfrm>
            <a:off x="6285012" y="1768475"/>
            <a:ext cx="5465634" cy="4379119"/>
          </a:xfrm>
        </p:spPr>
        <p:txBody>
          <a:bodyPr/>
          <a:lstStyle>
            <a:lvl1pPr>
              <a:defRPr sz="2200">
                <a:solidFill>
                  <a:schemeClr val="accent4"/>
                </a:solidFill>
              </a:defRPr>
            </a:lvl1pPr>
            <a:lvl2pPr>
              <a:defRPr sz="2200"/>
            </a:lvl2pPr>
            <a:lvl3pPr>
              <a:defRPr sz="1600"/>
            </a:lvl3pPr>
            <a:lvl4pP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1" name="Graphic 10">
            <a:extLst>
              <a:ext uri="{FF2B5EF4-FFF2-40B4-BE49-F238E27FC236}">
                <a16:creationId xmlns:a16="http://schemas.microsoft.com/office/drawing/2014/main" id="{33240DBB-AF57-9221-705F-3C7F495A8F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6068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_Re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solidFill>
                  <a:schemeClr val="bg1"/>
                </a:solidFill>
              </a:defRPr>
            </a:lvl1pPr>
          </a:lstStyle>
          <a:p>
            <a:r>
              <a:rPr lang="en-GB"/>
              <a:t>Click to edit Master title style</a:t>
            </a:r>
          </a:p>
        </p:txBody>
      </p:sp>
      <p:sp>
        <p:nvSpPr>
          <p:cNvPr id="3" name="Content Placeholder 2"/>
          <p:cNvSpPr>
            <a:spLocks noGrp="1"/>
          </p:cNvSpPr>
          <p:nvPr>
            <p:ph idx="1"/>
          </p:nvPr>
        </p:nvSpPr>
        <p:spPr>
          <a:xfrm>
            <a:off x="440560" y="1768475"/>
            <a:ext cx="5466427" cy="4379119"/>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Tx/>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7CCEADB6-F722-4B9F-A14D-58DDD1683164}" type="datetime1">
              <a:rPr lang="en-GB" smtClean="0"/>
              <a:pPr/>
              <a:t>23/07/2025</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 GSMA 2023</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0" name="Content Placeholder 9">
            <a:extLst>
              <a:ext uri="{FF2B5EF4-FFF2-40B4-BE49-F238E27FC236}">
                <a16:creationId xmlns:a16="http://schemas.microsoft.com/office/drawing/2014/main" id="{5B54E90F-50F9-D450-21A3-1F26B493D0BD}"/>
              </a:ext>
            </a:extLst>
          </p:cNvPr>
          <p:cNvSpPr>
            <a:spLocks noGrp="1"/>
          </p:cNvSpPr>
          <p:nvPr>
            <p:ph sz="quarter" idx="13"/>
          </p:nvPr>
        </p:nvSpPr>
        <p:spPr>
          <a:xfrm>
            <a:off x="6285012" y="1768475"/>
            <a:ext cx="5465634" cy="4379119"/>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Tx/>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1" name="Graphic 10">
            <a:extLst>
              <a:ext uri="{FF2B5EF4-FFF2-40B4-BE49-F238E27FC236}">
                <a16:creationId xmlns:a16="http://schemas.microsoft.com/office/drawing/2014/main" id="{5928FC6B-84ED-7344-6D4C-8E10BB0BD63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83582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_White">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Content Placeholder 2"/>
          <p:cNvSpPr>
            <a:spLocks noGrp="1"/>
          </p:cNvSpPr>
          <p:nvPr>
            <p:ph idx="1"/>
          </p:nvPr>
        </p:nvSpPr>
        <p:spPr>
          <a:xfrm>
            <a:off x="440561" y="1768475"/>
            <a:ext cx="3562520" cy="4379119"/>
          </a:xfrm>
        </p:spPr>
        <p:txBody>
          <a:bodyPr/>
          <a:lstStyle>
            <a:lvl1pPr>
              <a:defRPr sz="2200">
                <a:solidFill>
                  <a:schemeClr val="accent4"/>
                </a:solidFill>
              </a:defRPr>
            </a:lvl1pPr>
            <a:lvl2pPr>
              <a:defRPr sz="2200"/>
            </a:lvl2pPr>
            <a:lvl3pPr>
              <a:defRPr sz="1600"/>
            </a:lvl3pPr>
            <a:lvl4pPr>
              <a:buClr>
                <a:schemeClr val="accent4"/>
              </a:buCl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CCEADB6-F722-4B9F-A14D-58DDD1683164}" type="datetime1">
              <a:rPr lang="en-GB" smtClean="0"/>
              <a:t>23/07/2025</a:t>
            </a:fld>
            <a:endParaRPr lang="en-GB"/>
          </a:p>
        </p:txBody>
      </p:sp>
      <p:sp>
        <p:nvSpPr>
          <p:cNvPr id="5" name="Footer Placeholder 4"/>
          <p:cNvSpPr>
            <a:spLocks noGrp="1"/>
          </p:cNvSpPr>
          <p:nvPr>
            <p:ph type="ftr" sz="quarter" idx="11"/>
          </p:nvPr>
        </p:nvSpPr>
        <p:spPr/>
        <p:txBody>
          <a:bodyPr/>
          <a:lstStyle/>
          <a:p>
            <a:r>
              <a:rPr lang="en-GB"/>
              <a:t>© GSMA 2023</a:t>
            </a:r>
          </a:p>
        </p:txBody>
      </p:sp>
      <p:sp>
        <p:nvSpPr>
          <p:cNvPr id="6" name="Slide Number Placeholder 5"/>
          <p:cNvSpPr>
            <a:spLocks noGrp="1"/>
          </p:cNvSpPr>
          <p:nvPr>
            <p:ph type="sldNum" sz="quarter" idx="12"/>
          </p:nvPr>
        </p:nvSpPr>
        <p:spPr/>
        <p:txBody>
          <a:bodyPr/>
          <a:lstStyle/>
          <a:p>
            <a:fld id="{B51C77D3-387C-4881-A960-1F7F91E3F80B}" type="slidenum">
              <a:rPr lang="en-GB" smtClean="0"/>
              <a:t>‹#›</a:t>
            </a:fld>
            <a:endParaRPr lang="en-GB"/>
          </a:p>
        </p:txBody>
      </p:sp>
      <p:pic>
        <p:nvPicPr>
          <p:cNvPr id="11" name="Graphic 10">
            <a:extLst>
              <a:ext uri="{FF2B5EF4-FFF2-40B4-BE49-F238E27FC236}">
                <a16:creationId xmlns:a16="http://schemas.microsoft.com/office/drawing/2014/main" id="{33240DBB-AF57-9221-705F-3C7F495A8F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9" name="Content Placeholder 2">
            <a:extLst>
              <a:ext uri="{FF2B5EF4-FFF2-40B4-BE49-F238E27FC236}">
                <a16:creationId xmlns:a16="http://schemas.microsoft.com/office/drawing/2014/main" id="{C1CFBB50-87E0-D806-5666-9B050DB8CBC1}"/>
              </a:ext>
            </a:extLst>
          </p:cNvPr>
          <p:cNvSpPr>
            <a:spLocks noGrp="1"/>
          </p:cNvSpPr>
          <p:nvPr>
            <p:ph idx="13"/>
          </p:nvPr>
        </p:nvSpPr>
        <p:spPr>
          <a:xfrm>
            <a:off x="4314740" y="1768475"/>
            <a:ext cx="3562520" cy="4379119"/>
          </a:xfrm>
        </p:spPr>
        <p:txBody>
          <a:bodyPr/>
          <a:lstStyle>
            <a:lvl1pPr>
              <a:defRPr sz="2200">
                <a:solidFill>
                  <a:schemeClr val="accent4"/>
                </a:solidFill>
              </a:defRPr>
            </a:lvl1pPr>
            <a:lvl2pPr>
              <a:defRPr sz="2200"/>
            </a:lvl2pPr>
            <a:lvl3pPr>
              <a:defRPr sz="1600"/>
            </a:lvl3pPr>
            <a:lvl4pPr>
              <a:buClr>
                <a:schemeClr val="accent4"/>
              </a:buCl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Content Placeholder 2">
            <a:extLst>
              <a:ext uri="{FF2B5EF4-FFF2-40B4-BE49-F238E27FC236}">
                <a16:creationId xmlns:a16="http://schemas.microsoft.com/office/drawing/2014/main" id="{750B4A51-2A2C-566C-3CFC-3BEF1B68A015}"/>
              </a:ext>
            </a:extLst>
          </p:cNvPr>
          <p:cNvSpPr>
            <a:spLocks noGrp="1"/>
          </p:cNvSpPr>
          <p:nvPr>
            <p:ph idx="14"/>
          </p:nvPr>
        </p:nvSpPr>
        <p:spPr>
          <a:xfrm>
            <a:off x="8187459" y="1768475"/>
            <a:ext cx="3562520" cy="4379119"/>
          </a:xfrm>
        </p:spPr>
        <p:txBody>
          <a:bodyPr/>
          <a:lstStyle>
            <a:lvl1pPr>
              <a:defRPr sz="2200">
                <a:solidFill>
                  <a:schemeClr val="accent4"/>
                </a:solidFill>
              </a:defRPr>
            </a:lvl1pPr>
            <a:lvl2pPr>
              <a:defRPr sz="2200"/>
            </a:lvl2pPr>
            <a:lvl3pPr>
              <a:defRPr sz="1600"/>
            </a:lvl3pPr>
            <a:lvl4pPr>
              <a:buClr>
                <a:schemeClr val="accent4"/>
              </a:buCl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8417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_Re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solidFill>
                  <a:schemeClr val="bg1"/>
                </a:solidFill>
              </a:defRPr>
            </a:lvl1pPr>
          </a:lstStyle>
          <a:p>
            <a:r>
              <a:rPr lang="en-GB"/>
              <a:t>Click to edit Master title style</a:t>
            </a:r>
          </a:p>
        </p:txBody>
      </p:sp>
      <p:sp>
        <p:nvSpPr>
          <p:cNvPr id="3" name="Content Placeholder 2"/>
          <p:cNvSpPr>
            <a:spLocks noGrp="1"/>
          </p:cNvSpPr>
          <p:nvPr>
            <p:ph idx="1"/>
          </p:nvPr>
        </p:nvSpPr>
        <p:spPr>
          <a:xfrm>
            <a:off x="440561" y="1768475"/>
            <a:ext cx="3562520" cy="4379119"/>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
                <a:schemeClr val="bg1"/>
              </a:buClr>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7CCEADB6-F722-4B9F-A14D-58DDD1683164}" type="datetime1">
              <a:rPr lang="en-GB" smtClean="0"/>
              <a:pPr/>
              <a:t>23/07/2025</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 GSMA 2023</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33240DBB-AF57-9221-705F-3C7F495A8F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9" name="Content Placeholder 2">
            <a:extLst>
              <a:ext uri="{FF2B5EF4-FFF2-40B4-BE49-F238E27FC236}">
                <a16:creationId xmlns:a16="http://schemas.microsoft.com/office/drawing/2014/main" id="{C1CFBB50-87E0-D806-5666-9B050DB8CBC1}"/>
              </a:ext>
            </a:extLst>
          </p:cNvPr>
          <p:cNvSpPr>
            <a:spLocks noGrp="1"/>
          </p:cNvSpPr>
          <p:nvPr>
            <p:ph idx="13"/>
          </p:nvPr>
        </p:nvSpPr>
        <p:spPr>
          <a:xfrm>
            <a:off x="4314740" y="1768475"/>
            <a:ext cx="3562520" cy="4379119"/>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marL="324000" indent="-324000">
              <a:buClr>
                <a:schemeClr val="accent4"/>
              </a:buClr>
              <a:defRPr lang="en-US" sz="1600" kern="1200" spc="-65" baseline="0" dirty="0">
                <a:solidFill>
                  <a:schemeClr val="bg1"/>
                </a:solidFill>
                <a:latin typeface="+mn-lt"/>
                <a:ea typeface="+mn-ea"/>
                <a:cs typeface="+mn-cs"/>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marL="324000" lvl="3" indent="-324000" algn="l" defTabSz="914355" rtl="0" eaLnBrk="1" latinLnBrk="0" hangingPunct="1">
              <a:lnSpc>
                <a:spcPct val="88000"/>
              </a:lnSpc>
              <a:spcBef>
                <a:spcPts val="0"/>
              </a:spcBef>
              <a:spcAft>
                <a:spcPts val="900"/>
              </a:spcAft>
              <a:buClr>
                <a:schemeClr val="bg1"/>
              </a:buClr>
              <a:buFont typeface="Arial" panose="020B0604020202020204" pitchFamily="34" charset="0"/>
              <a:buChar char="–"/>
            </a:pPr>
            <a:r>
              <a:rPr lang="en-GB"/>
              <a:t>Fourth level</a:t>
            </a:r>
          </a:p>
          <a:p>
            <a:pPr lvl="4"/>
            <a:r>
              <a:rPr lang="en-GB"/>
              <a:t>Fifth level</a:t>
            </a:r>
          </a:p>
        </p:txBody>
      </p:sp>
      <p:sp>
        <p:nvSpPr>
          <p:cNvPr id="12" name="Content Placeholder 2">
            <a:extLst>
              <a:ext uri="{FF2B5EF4-FFF2-40B4-BE49-F238E27FC236}">
                <a16:creationId xmlns:a16="http://schemas.microsoft.com/office/drawing/2014/main" id="{750B4A51-2A2C-566C-3CFC-3BEF1B68A015}"/>
              </a:ext>
            </a:extLst>
          </p:cNvPr>
          <p:cNvSpPr>
            <a:spLocks noGrp="1"/>
          </p:cNvSpPr>
          <p:nvPr>
            <p:ph idx="14"/>
          </p:nvPr>
        </p:nvSpPr>
        <p:spPr>
          <a:xfrm>
            <a:off x="8187459" y="1768475"/>
            <a:ext cx="3562520" cy="4379119"/>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marL="324000" indent="-324000">
              <a:buClr>
                <a:schemeClr val="accent4"/>
              </a:buClr>
              <a:defRPr lang="en-US" sz="1600" kern="1200" spc="-65" baseline="0" dirty="0">
                <a:solidFill>
                  <a:schemeClr val="bg1"/>
                </a:solidFill>
                <a:latin typeface="+mn-lt"/>
                <a:ea typeface="+mn-ea"/>
                <a:cs typeface="+mn-cs"/>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marL="324000" lvl="3" indent="-324000" algn="l" defTabSz="914355" rtl="0" eaLnBrk="1" latinLnBrk="0" hangingPunct="1">
              <a:lnSpc>
                <a:spcPct val="88000"/>
              </a:lnSpc>
              <a:spcBef>
                <a:spcPts val="0"/>
              </a:spcBef>
              <a:spcAft>
                <a:spcPts val="900"/>
              </a:spcAft>
              <a:buClr>
                <a:schemeClr val="bg1"/>
              </a:buClr>
              <a:buFont typeface="Arial" panose="020B0604020202020204" pitchFamily="34" charset="0"/>
              <a:buChar char="–"/>
            </a:pPr>
            <a:r>
              <a:rPr lang="en-GB"/>
              <a:t>Fourth level</a:t>
            </a:r>
          </a:p>
          <a:p>
            <a:pPr lvl="4"/>
            <a:r>
              <a:rPr lang="en-GB"/>
              <a:t>Fifth level</a:t>
            </a:r>
          </a:p>
        </p:txBody>
      </p:sp>
    </p:spTree>
    <p:extLst>
      <p:ext uri="{BB962C8B-B14F-4D97-AF65-F5344CB8AC3E}">
        <p14:creationId xmlns:p14="http://schemas.microsoft.com/office/powerpoint/2010/main" val="335222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Picture A">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51C77D3-387C-4881-A960-1F7F91E3F80B}" type="slidenum">
              <a:rPr lang="en-GB" smtClean="0"/>
              <a:t>‹#›</a:t>
            </a:fld>
            <a:endParaRPr lang="en-GB"/>
          </a:p>
        </p:txBody>
      </p:sp>
      <p:sp>
        <p:nvSpPr>
          <p:cNvPr id="7" name="Picture Placeholder 6">
            <a:extLst>
              <a:ext uri="{FF2B5EF4-FFF2-40B4-BE49-F238E27FC236}">
                <a16:creationId xmlns:a16="http://schemas.microsoft.com/office/drawing/2014/main" id="{DC931263-CF04-265D-F287-4D5ACD269E29}"/>
              </a:ext>
            </a:extLst>
          </p:cNvPr>
          <p:cNvSpPr>
            <a:spLocks noGrp="1"/>
          </p:cNvSpPr>
          <p:nvPr>
            <p:ph type="pic" sz="quarter" idx="13"/>
          </p:nvPr>
        </p:nvSpPr>
        <p:spPr>
          <a:xfrm>
            <a:off x="0" y="0"/>
            <a:ext cx="8004234" cy="6858000"/>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8920128" y="1013320"/>
            <a:ext cx="2830518" cy="5134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8" name="Graphic 7">
            <a:extLst>
              <a:ext uri="{FF2B5EF4-FFF2-40B4-BE49-F238E27FC236}">
                <a16:creationId xmlns:a16="http://schemas.microsoft.com/office/drawing/2014/main" id="{18FB3E3C-747F-02C7-8E65-60460527994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09070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rge Picture A_Red">
    <p:bg>
      <p:bgPr>
        <a:solidFill>
          <a:schemeClr val="accent4"/>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7" name="Picture Placeholder 6">
            <a:extLst>
              <a:ext uri="{FF2B5EF4-FFF2-40B4-BE49-F238E27FC236}">
                <a16:creationId xmlns:a16="http://schemas.microsoft.com/office/drawing/2014/main" id="{DC931263-CF04-265D-F287-4D5ACD269E29}"/>
              </a:ext>
            </a:extLst>
          </p:cNvPr>
          <p:cNvSpPr>
            <a:spLocks noGrp="1"/>
          </p:cNvSpPr>
          <p:nvPr>
            <p:ph type="pic" sz="quarter" idx="13"/>
          </p:nvPr>
        </p:nvSpPr>
        <p:spPr>
          <a:xfrm>
            <a:off x="0" y="0"/>
            <a:ext cx="8004234" cy="6858000"/>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8920128" y="1013320"/>
            <a:ext cx="2830518" cy="5134274"/>
          </a:xfrm>
        </p:spPr>
        <p:txBody>
          <a:bodyPr/>
          <a:lstStyle>
            <a:lvl1pPr>
              <a:defRPr>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8" name="Graphic 7">
            <a:extLst>
              <a:ext uri="{FF2B5EF4-FFF2-40B4-BE49-F238E27FC236}">
                <a16:creationId xmlns:a16="http://schemas.microsoft.com/office/drawing/2014/main" id="{0AEB487A-C207-885A-8A9D-688F14E5C00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8568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Picture B">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C931263-CF04-265D-F287-4D5ACD269E29}"/>
              </a:ext>
            </a:extLst>
          </p:cNvPr>
          <p:cNvSpPr>
            <a:spLocks noGrp="1"/>
          </p:cNvSpPr>
          <p:nvPr>
            <p:ph type="pic" sz="quarter" idx="13"/>
          </p:nvPr>
        </p:nvSpPr>
        <p:spPr>
          <a:xfrm>
            <a:off x="440560" y="440531"/>
            <a:ext cx="7563673" cy="5707063"/>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8920128" y="1013320"/>
            <a:ext cx="2830518" cy="5134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Date Placeholder 8">
            <a:extLst>
              <a:ext uri="{FF2B5EF4-FFF2-40B4-BE49-F238E27FC236}">
                <a16:creationId xmlns:a16="http://schemas.microsoft.com/office/drawing/2014/main" id="{912AE86A-C8E6-21B6-852A-D756DCEEDAE7}"/>
              </a:ext>
            </a:extLst>
          </p:cNvPr>
          <p:cNvSpPr>
            <a:spLocks noGrp="1"/>
          </p:cNvSpPr>
          <p:nvPr>
            <p:ph type="dt" sz="half" idx="15"/>
          </p:nvPr>
        </p:nvSpPr>
        <p:spPr/>
        <p:txBody>
          <a:bodyPr/>
          <a:lstStyle/>
          <a:p>
            <a:fld id="{7E88A085-3330-4B00-A60A-515326445D30}" type="datetime1">
              <a:rPr lang="en-GB" smtClean="0"/>
              <a:t>23/07/2025</a:t>
            </a:fld>
            <a:endParaRPr lang="en-GB"/>
          </a:p>
        </p:txBody>
      </p:sp>
      <p:sp>
        <p:nvSpPr>
          <p:cNvPr id="10" name="Footer Placeholder 9">
            <a:extLst>
              <a:ext uri="{FF2B5EF4-FFF2-40B4-BE49-F238E27FC236}">
                <a16:creationId xmlns:a16="http://schemas.microsoft.com/office/drawing/2014/main" id="{7B0191E1-0EA8-2612-5330-63F317927630}"/>
              </a:ext>
            </a:extLst>
          </p:cNvPr>
          <p:cNvSpPr>
            <a:spLocks noGrp="1"/>
          </p:cNvSpPr>
          <p:nvPr>
            <p:ph type="ftr" sz="quarter" idx="16"/>
          </p:nvPr>
        </p:nvSpPr>
        <p:spPr/>
        <p:txBody>
          <a:bodyPr/>
          <a:lstStyle/>
          <a:p>
            <a:r>
              <a:rPr lang="en-GB"/>
              <a:t>© GSMA 2023</a:t>
            </a:r>
          </a:p>
        </p:txBody>
      </p:sp>
      <p:sp>
        <p:nvSpPr>
          <p:cNvPr id="12" name="Slide Number Placeholder 11">
            <a:extLst>
              <a:ext uri="{FF2B5EF4-FFF2-40B4-BE49-F238E27FC236}">
                <a16:creationId xmlns:a16="http://schemas.microsoft.com/office/drawing/2014/main" id="{6407607C-CE0E-2DE4-7856-E46C106F27B2}"/>
              </a:ext>
            </a:extLst>
          </p:cNvPr>
          <p:cNvSpPr>
            <a:spLocks noGrp="1"/>
          </p:cNvSpPr>
          <p:nvPr>
            <p:ph type="sldNum" sz="quarter" idx="17"/>
          </p:nvPr>
        </p:nvSpPr>
        <p:spPr/>
        <p:txBody>
          <a:bodyPr/>
          <a:lstStyle/>
          <a:p>
            <a:fld id="{B51C77D3-387C-4881-A960-1F7F91E3F80B}" type="slidenum">
              <a:rPr lang="en-GB" smtClean="0"/>
              <a:pPr/>
              <a:t>‹#›</a:t>
            </a:fld>
            <a:endParaRPr lang="en-GB"/>
          </a:p>
        </p:txBody>
      </p:sp>
      <p:pic>
        <p:nvPicPr>
          <p:cNvPr id="13" name="Graphic 12">
            <a:extLst>
              <a:ext uri="{FF2B5EF4-FFF2-40B4-BE49-F238E27FC236}">
                <a16:creationId xmlns:a16="http://schemas.microsoft.com/office/drawing/2014/main" id="{54D64EAF-C3F4-EBEE-D7D3-F4E432F2F5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40274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Picture B_Red">
    <p:bg>
      <p:bgPr>
        <a:solidFill>
          <a:schemeClr val="accent4"/>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781F175-7E0F-A5F0-5EA8-84A156206C97}"/>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2" name="Text Placeholder 10">
            <a:extLst>
              <a:ext uri="{FF2B5EF4-FFF2-40B4-BE49-F238E27FC236}">
                <a16:creationId xmlns:a16="http://schemas.microsoft.com/office/drawing/2014/main" id="{228D62D3-1FFD-0ABC-8607-9778DF92B0CB}"/>
              </a:ext>
            </a:extLst>
          </p:cNvPr>
          <p:cNvSpPr>
            <a:spLocks noGrp="1"/>
          </p:cNvSpPr>
          <p:nvPr userDrawn="1">
            <p:ph type="body" sz="quarter" idx="14"/>
          </p:nvPr>
        </p:nvSpPr>
        <p:spPr>
          <a:xfrm>
            <a:off x="8920128" y="1013320"/>
            <a:ext cx="2830518" cy="5134274"/>
          </a:xfrm>
        </p:spPr>
        <p:txBody>
          <a:bodyPr/>
          <a:lstStyle>
            <a:lvl1pPr>
              <a:defRPr>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 name="Picture Placeholder 50">
            <a:extLst>
              <a:ext uri="{FF2B5EF4-FFF2-40B4-BE49-F238E27FC236}">
                <a16:creationId xmlns:a16="http://schemas.microsoft.com/office/drawing/2014/main" id="{3724C21E-4471-E2C2-F25E-15C7BC4D99B3}"/>
              </a:ext>
            </a:extLst>
          </p:cNvPr>
          <p:cNvSpPr>
            <a:spLocks noGrp="1"/>
          </p:cNvSpPr>
          <p:nvPr>
            <p:ph type="pic" sz="quarter" idx="16"/>
          </p:nvPr>
        </p:nvSpPr>
        <p:spPr>
          <a:xfrm>
            <a:off x="440560" y="963745"/>
            <a:ext cx="7576690" cy="4598496"/>
          </a:xfrm>
          <a:custGeom>
            <a:avLst/>
            <a:gdLst>
              <a:gd name="connsiteX0" fmla="*/ 0 w 15152394"/>
              <a:gd name="connsiteY0" fmla="*/ 6895008 h 9196992"/>
              <a:gd name="connsiteX1" fmla="*/ 3524400 w 15152394"/>
              <a:gd name="connsiteY1" fmla="*/ 6895008 h 9196992"/>
              <a:gd name="connsiteX2" fmla="*/ 3524400 w 15152394"/>
              <a:gd name="connsiteY2" fmla="*/ 9194400 h 9196992"/>
              <a:gd name="connsiteX3" fmla="*/ 0 w 15152394"/>
              <a:gd name="connsiteY3" fmla="*/ 9194400 h 9196992"/>
              <a:gd name="connsiteX4" fmla="*/ 3876528 w 15152394"/>
              <a:gd name="connsiteY4" fmla="*/ 4599790 h 9196992"/>
              <a:gd name="connsiteX5" fmla="*/ 7400929 w 15152394"/>
              <a:gd name="connsiteY5" fmla="*/ 4599790 h 9196992"/>
              <a:gd name="connsiteX6" fmla="*/ 7400929 w 15152394"/>
              <a:gd name="connsiteY6" fmla="*/ 9196991 h 9196992"/>
              <a:gd name="connsiteX7" fmla="*/ 3876528 w 15152394"/>
              <a:gd name="connsiteY7" fmla="*/ 9196991 h 9196992"/>
              <a:gd name="connsiteX8" fmla="*/ 7753055 w 15152394"/>
              <a:gd name="connsiteY8" fmla="*/ 2299392 h 9196992"/>
              <a:gd name="connsiteX9" fmla="*/ 11277456 w 15152394"/>
              <a:gd name="connsiteY9" fmla="*/ 2299392 h 9196992"/>
              <a:gd name="connsiteX10" fmla="*/ 11277456 w 15152394"/>
              <a:gd name="connsiteY10" fmla="*/ 9196992 h 9196992"/>
              <a:gd name="connsiteX11" fmla="*/ 7753055 w 15152394"/>
              <a:gd name="connsiteY11" fmla="*/ 9196992 h 9196992"/>
              <a:gd name="connsiteX12" fmla="*/ 11627993 w 15152394"/>
              <a:gd name="connsiteY12" fmla="*/ 0 h 9196992"/>
              <a:gd name="connsiteX13" fmla="*/ 15152394 w 15152394"/>
              <a:gd name="connsiteY13" fmla="*/ 0 h 9196992"/>
              <a:gd name="connsiteX14" fmla="*/ 15152394 w 15152394"/>
              <a:gd name="connsiteY14" fmla="*/ 9194400 h 9196992"/>
              <a:gd name="connsiteX15" fmla="*/ 11627993 w 15152394"/>
              <a:gd name="connsiteY15" fmla="*/ 9194400 h 91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52394" h="9196992">
                <a:moveTo>
                  <a:pt x="0" y="6895008"/>
                </a:moveTo>
                <a:lnTo>
                  <a:pt x="3524400" y="6895008"/>
                </a:lnTo>
                <a:lnTo>
                  <a:pt x="3524400" y="9194400"/>
                </a:lnTo>
                <a:lnTo>
                  <a:pt x="0" y="9194400"/>
                </a:lnTo>
                <a:close/>
                <a:moveTo>
                  <a:pt x="3876528" y="4599790"/>
                </a:moveTo>
                <a:lnTo>
                  <a:pt x="7400929" y="4599790"/>
                </a:lnTo>
                <a:lnTo>
                  <a:pt x="7400929" y="9196991"/>
                </a:lnTo>
                <a:lnTo>
                  <a:pt x="3876528" y="9196991"/>
                </a:lnTo>
                <a:close/>
                <a:moveTo>
                  <a:pt x="7753055" y="2299392"/>
                </a:moveTo>
                <a:lnTo>
                  <a:pt x="11277456" y="2299392"/>
                </a:lnTo>
                <a:lnTo>
                  <a:pt x="11277456" y="9196992"/>
                </a:lnTo>
                <a:lnTo>
                  <a:pt x="7753055" y="9196992"/>
                </a:lnTo>
                <a:close/>
                <a:moveTo>
                  <a:pt x="11627993" y="0"/>
                </a:moveTo>
                <a:lnTo>
                  <a:pt x="15152394" y="0"/>
                </a:lnTo>
                <a:lnTo>
                  <a:pt x="15152394" y="9194400"/>
                </a:lnTo>
                <a:lnTo>
                  <a:pt x="11627993" y="9194400"/>
                </a:lnTo>
                <a:close/>
              </a:path>
            </a:pathLst>
          </a:custGeom>
          <a:solidFill>
            <a:schemeClr val="bg1">
              <a:lumMod val="85000"/>
            </a:schemeClr>
          </a:solidFill>
        </p:spPr>
        <p:txBody>
          <a:bodyPr wrap="square" anchor="ctr" anchorCtr="1">
            <a:noAutofit/>
          </a:bodyPr>
          <a:lstStyle>
            <a:lvl1pPr>
              <a:lnSpc>
                <a:spcPct val="88000"/>
              </a:lnSpc>
              <a:defRPr sz="2000" b="0"/>
            </a:lvl1pPr>
            <a:lvl3pPr algn="ctr">
              <a:defRPr/>
            </a:lvl3pPr>
          </a:lstStyle>
          <a:p>
            <a:pPr lvl="0"/>
            <a:endParaRPr lang="en-GB"/>
          </a:p>
        </p:txBody>
      </p:sp>
      <p:pic>
        <p:nvPicPr>
          <p:cNvPr id="13" name="Graphic 12">
            <a:extLst>
              <a:ext uri="{FF2B5EF4-FFF2-40B4-BE49-F238E27FC236}">
                <a16:creationId xmlns:a16="http://schemas.microsoft.com/office/drawing/2014/main" id="{0F3063AC-CFAA-6E28-1948-E7ADDEA6FB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247741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Picture C">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C931263-CF04-265D-F287-4D5ACD269E29}"/>
              </a:ext>
            </a:extLst>
          </p:cNvPr>
          <p:cNvSpPr>
            <a:spLocks noGrp="1"/>
          </p:cNvSpPr>
          <p:nvPr>
            <p:ph type="pic" sz="quarter" idx="13"/>
          </p:nvPr>
        </p:nvSpPr>
        <p:spPr>
          <a:xfrm>
            <a:off x="440560" y="909594"/>
            <a:ext cx="11310086" cy="5238000"/>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440560" y="440532"/>
            <a:ext cx="4427032" cy="181017"/>
          </a:xfrm>
        </p:spPr>
        <p:txBody>
          <a:bodyPr wrap="square">
            <a:spAutoFit/>
          </a:bodyPr>
          <a:lstStyle>
            <a:lvl1pPr>
              <a:lnSpc>
                <a:spcPct val="95000"/>
              </a:lnSpc>
              <a:defRPr sz="1200" b="0" spc="-15" baseline="0">
                <a:solidFill>
                  <a:schemeClr val="tx1"/>
                </a:solidFill>
              </a:defRPr>
            </a:lvl1pPr>
          </a:lstStyle>
          <a:p>
            <a:pPr lvl="0"/>
            <a:r>
              <a:rPr lang="en-GB"/>
              <a:t>Click to edit Master text styles</a:t>
            </a:r>
          </a:p>
        </p:txBody>
      </p:sp>
      <p:sp>
        <p:nvSpPr>
          <p:cNvPr id="9" name="Date Placeholder 8">
            <a:extLst>
              <a:ext uri="{FF2B5EF4-FFF2-40B4-BE49-F238E27FC236}">
                <a16:creationId xmlns:a16="http://schemas.microsoft.com/office/drawing/2014/main" id="{912AE86A-C8E6-21B6-852A-D756DCEEDAE7}"/>
              </a:ext>
            </a:extLst>
          </p:cNvPr>
          <p:cNvSpPr>
            <a:spLocks noGrp="1"/>
          </p:cNvSpPr>
          <p:nvPr>
            <p:ph type="dt" sz="half" idx="15"/>
          </p:nvPr>
        </p:nvSpPr>
        <p:spPr/>
        <p:txBody>
          <a:bodyPr/>
          <a:lstStyle/>
          <a:p>
            <a:fld id="{7E88A085-3330-4B00-A60A-515326445D30}" type="datetime1">
              <a:rPr lang="en-GB" smtClean="0"/>
              <a:t>23/07/2025</a:t>
            </a:fld>
            <a:endParaRPr lang="en-GB"/>
          </a:p>
        </p:txBody>
      </p:sp>
      <p:sp>
        <p:nvSpPr>
          <p:cNvPr id="10" name="Footer Placeholder 9">
            <a:extLst>
              <a:ext uri="{FF2B5EF4-FFF2-40B4-BE49-F238E27FC236}">
                <a16:creationId xmlns:a16="http://schemas.microsoft.com/office/drawing/2014/main" id="{7B0191E1-0EA8-2612-5330-63F317927630}"/>
              </a:ext>
            </a:extLst>
          </p:cNvPr>
          <p:cNvSpPr>
            <a:spLocks noGrp="1"/>
          </p:cNvSpPr>
          <p:nvPr>
            <p:ph type="ftr" sz="quarter" idx="16"/>
          </p:nvPr>
        </p:nvSpPr>
        <p:spPr/>
        <p:txBody>
          <a:bodyPr/>
          <a:lstStyle/>
          <a:p>
            <a:r>
              <a:rPr lang="en-GB"/>
              <a:t>© GSMA 2023</a:t>
            </a:r>
          </a:p>
        </p:txBody>
      </p:sp>
      <p:sp>
        <p:nvSpPr>
          <p:cNvPr id="12" name="Slide Number Placeholder 11">
            <a:extLst>
              <a:ext uri="{FF2B5EF4-FFF2-40B4-BE49-F238E27FC236}">
                <a16:creationId xmlns:a16="http://schemas.microsoft.com/office/drawing/2014/main" id="{6407607C-CE0E-2DE4-7856-E46C106F27B2}"/>
              </a:ext>
            </a:extLst>
          </p:cNvPr>
          <p:cNvSpPr>
            <a:spLocks noGrp="1"/>
          </p:cNvSpPr>
          <p:nvPr>
            <p:ph type="sldNum" sz="quarter" idx="17"/>
          </p:nvPr>
        </p:nvSpPr>
        <p:spPr/>
        <p:txBody>
          <a:bodyPr/>
          <a:lstStyle/>
          <a:p>
            <a:fld id="{B51C77D3-387C-4881-A960-1F7F91E3F80B}" type="slidenum">
              <a:rPr lang="en-GB" smtClean="0"/>
              <a:pPr/>
              <a:t>‹#›</a:t>
            </a:fld>
            <a:endParaRPr lang="en-GB"/>
          </a:p>
        </p:txBody>
      </p:sp>
      <p:pic>
        <p:nvPicPr>
          <p:cNvPr id="13" name="Graphic 12">
            <a:extLst>
              <a:ext uri="{FF2B5EF4-FFF2-40B4-BE49-F238E27FC236}">
                <a16:creationId xmlns:a16="http://schemas.microsoft.com/office/drawing/2014/main" id="{7CF08E3A-0E93-7115-F8FA-A5AD0229675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8882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Option 2.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C1520E-7352-F79D-7298-9DED39BF01B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6206225"/>
            <a:ext cx="12192001" cy="651767"/>
          </a:xfrm>
          <a:prstGeom prst="rect">
            <a:avLst/>
          </a:prstGeom>
        </p:spPr>
      </p:pic>
      <p:sp>
        <p:nvSpPr>
          <p:cNvPr id="19" name="Text Placeholder 18">
            <a:extLst>
              <a:ext uri="{FF2B5EF4-FFF2-40B4-BE49-F238E27FC236}">
                <a16:creationId xmlns:a16="http://schemas.microsoft.com/office/drawing/2014/main" id="{251CE6D7-F2DD-AC4E-A06D-A0525BC7F974}"/>
              </a:ext>
            </a:extLst>
          </p:cNvPr>
          <p:cNvSpPr>
            <a:spLocks noGrp="1"/>
          </p:cNvSpPr>
          <p:nvPr>
            <p:ph type="body" sz="quarter" idx="10" hasCustomPrompt="1"/>
          </p:nvPr>
        </p:nvSpPr>
        <p:spPr>
          <a:xfrm>
            <a:off x="558865" y="304800"/>
            <a:ext cx="10913535" cy="778931"/>
          </a:xfrm>
          <a:prstGeom prst="rect">
            <a:avLst/>
          </a:prstGeom>
        </p:spPr>
        <p:txBody>
          <a:bodyPr/>
          <a:lstStyle>
            <a:lvl1pPr>
              <a:buNone/>
              <a:defRPr sz="2800" b="1" i="0">
                <a:solidFill>
                  <a:schemeClr val="tx1">
                    <a:lumMod val="90000"/>
                    <a:lumOff val="10000"/>
                  </a:schemeClr>
                </a:solidFill>
                <a:latin typeface="Arial" panose="020B0604020202020204" pitchFamily="34" charset="0"/>
                <a:cs typeface="Arial" panose="020B0604020202020204" pitchFamily="34" charset="0"/>
              </a:defRPr>
            </a:lvl1pPr>
          </a:lstStyle>
          <a:p>
            <a:pPr lvl="0"/>
            <a:r>
              <a:rPr lang="en-US" b="1" i="0">
                <a:latin typeface="Arial" panose="020B0604020202020204" pitchFamily="34" charset="0"/>
                <a:cs typeface="Arial" panose="020B0604020202020204" pitchFamily="34" charset="0"/>
              </a:rPr>
              <a:t>Click to edit title</a:t>
            </a:r>
            <a:endParaRPr lang="en-US"/>
          </a:p>
        </p:txBody>
      </p:sp>
      <p:sp>
        <p:nvSpPr>
          <p:cNvPr id="9" name="Content Placeholder 2">
            <a:extLst>
              <a:ext uri="{FF2B5EF4-FFF2-40B4-BE49-F238E27FC236}">
                <a16:creationId xmlns:a16="http://schemas.microsoft.com/office/drawing/2014/main" id="{88AE3000-398C-7A4A-A283-C4D3EC50A658}"/>
              </a:ext>
            </a:extLst>
          </p:cNvPr>
          <p:cNvSpPr>
            <a:spLocks noGrp="1"/>
          </p:cNvSpPr>
          <p:nvPr>
            <p:ph idx="1"/>
          </p:nvPr>
        </p:nvSpPr>
        <p:spPr>
          <a:xfrm>
            <a:off x="601200" y="1353599"/>
            <a:ext cx="10871200" cy="4650851"/>
          </a:xfrm>
          <a:prstGeom prst="rect">
            <a:avLst/>
          </a:prstGeom>
        </p:spPr>
        <p:txBody>
          <a:bodyPr/>
          <a:lstStyle>
            <a:lvl1pPr>
              <a:lnSpc>
                <a:spcPct val="90000"/>
              </a:lnSpc>
              <a:spcAft>
                <a:spcPts val="600"/>
              </a:spcAft>
              <a:buClr>
                <a:schemeClr val="accent2"/>
              </a:buClr>
              <a:buFont typeface="Arial" panose="020B0604020202020204" pitchFamily="34" charset="0"/>
              <a:buChar char="•"/>
              <a:defRPr/>
            </a:lvl1pPr>
            <a:lvl2pPr>
              <a:lnSpc>
                <a:spcPct val="90000"/>
              </a:lnSpc>
              <a:spcAft>
                <a:spcPts val="600"/>
              </a:spcAft>
              <a:buClr>
                <a:schemeClr val="accent2"/>
              </a:buClr>
              <a:buFont typeface="Arial" panose="020B0604020202020204" pitchFamily="34" charset="0"/>
              <a:buChar char="•"/>
              <a:defRPr/>
            </a:lvl2pPr>
            <a:lvl3pPr>
              <a:lnSpc>
                <a:spcPct val="90000"/>
              </a:lnSpc>
              <a:spcAft>
                <a:spcPts val="600"/>
              </a:spcAft>
              <a:buClr>
                <a:schemeClr val="accent2"/>
              </a:buClr>
              <a:buFont typeface="Arial" panose="020B0604020202020204" pitchFamily="34" charset="0"/>
              <a:buChar char="•"/>
              <a:defRPr/>
            </a:lvl3pPr>
            <a:lvl4pPr>
              <a:lnSpc>
                <a:spcPct val="90000"/>
              </a:lnSpc>
              <a:spcAft>
                <a:spcPts val="600"/>
              </a:spcAft>
              <a:buClr>
                <a:schemeClr val="accent2"/>
              </a:buClr>
              <a:buFont typeface="Arial" panose="020B0604020202020204" pitchFamily="34" charset="0"/>
              <a:buChar char="•"/>
              <a:defRPr/>
            </a:lvl4pPr>
            <a:lvl5pPr>
              <a:lnSpc>
                <a:spcPct val="90000"/>
              </a:lnSpc>
              <a:spcAft>
                <a:spcPts val="600"/>
              </a:spcAft>
              <a:buClr>
                <a:schemeClr val="accent2"/>
              </a:buClr>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Rectangle 1">
            <a:extLst>
              <a:ext uri="{FF2B5EF4-FFF2-40B4-BE49-F238E27FC236}">
                <a16:creationId xmlns:a16="http://schemas.microsoft.com/office/drawing/2014/main" id="{B44A6ECD-BE6C-BD4E-922F-7716E03730EE}"/>
              </a:ext>
            </a:extLst>
          </p:cNvPr>
          <p:cNvSpPr/>
          <p:nvPr userDrawn="1"/>
        </p:nvSpPr>
        <p:spPr>
          <a:xfrm>
            <a:off x="0" y="5679255"/>
            <a:ext cx="12192000" cy="483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2B9CEF-53F2-734A-BCF9-0E2B07FDB628}"/>
              </a:ext>
            </a:extLst>
          </p:cNvPr>
          <p:cNvSpPr/>
          <p:nvPr userDrawn="1"/>
        </p:nvSpPr>
        <p:spPr>
          <a:xfrm>
            <a:off x="1176176" y="6437784"/>
            <a:ext cx="289320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Arial" panose="020B0604020202020204" pitchFamily="34" charset="0"/>
                <a:cs typeface="Arial" panose="020B0604020202020204" pitchFamily="34" charset="0"/>
              </a:rPr>
              <a:t>CONFIDENTIAL   </a:t>
            </a:r>
            <a:r>
              <a:rPr lang="en-US" sz="900" b="0" i="0">
                <a:solidFill>
                  <a:schemeClr val="bg1"/>
                </a:solidFill>
                <a:latin typeface="Arial" panose="020B0604020202020204" pitchFamily="34" charset="0"/>
                <a:cs typeface="Arial" panose="020B0604020202020204" pitchFamily="34" charset="0"/>
              </a:rPr>
              <a:t>© GSMA 2023</a:t>
            </a:r>
          </a:p>
        </p:txBody>
      </p:sp>
      <p:cxnSp>
        <p:nvCxnSpPr>
          <p:cNvPr id="15" name="Straight Connector 14">
            <a:extLst>
              <a:ext uri="{FF2B5EF4-FFF2-40B4-BE49-F238E27FC236}">
                <a16:creationId xmlns:a16="http://schemas.microsoft.com/office/drawing/2014/main" id="{FFDAF4CE-CD18-A048-857F-AD1FE8BF8A56}"/>
              </a:ext>
            </a:extLst>
          </p:cNvPr>
          <p:cNvCxnSpPr>
            <a:cxnSpLocks/>
          </p:cNvCxnSpPr>
          <p:nvPr userDrawn="1"/>
        </p:nvCxnSpPr>
        <p:spPr>
          <a:xfrm>
            <a:off x="601200" y="6206225"/>
            <a:ext cx="108962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D8E6DA-5DCD-9643-9F1A-7B639DF4B087}"/>
              </a:ext>
            </a:extLst>
          </p:cNvPr>
          <p:cNvSpPr txBox="1"/>
          <p:nvPr userDrawn="1"/>
        </p:nvSpPr>
        <p:spPr>
          <a:xfrm>
            <a:off x="1029518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solidFill>
                <a:latin typeface="Arial" panose="020B0604020202020204" pitchFamily="34" charset="0"/>
                <a:cs typeface="Arial" panose="020B0604020202020204" pitchFamily="34" charset="0"/>
              </a:rPr>
              <a:pPr algn="r"/>
              <a:t>‹#›</a:t>
            </a:fld>
            <a:endParaRPr lang="en-US" sz="900" b="0" i="0">
              <a:solidFill>
                <a:schemeClr val="bg1"/>
              </a:solidFill>
              <a:latin typeface="Arial" panose="020B0604020202020204" pitchFamily="34" charset="0"/>
              <a:cs typeface="Arial" panose="020B0604020202020204" pitchFamily="34" charset="0"/>
            </a:endParaRPr>
          </a:p>
        </p:txBody>
      </p:sp>
      <p:pic>
        <p:nvPicPr>
          <p:cNvPr id="17" name="Board stamp">
            <a:extLst>
              <a:ext uri="{FF2B5EF4-FFF2-40B4-BE49-F238E27FC236}">
                <a16:creationId xmlns:a16="http://schemas.microsoft.com/office/drawing/2014/main" id="{05209F47-D69D-F84A-B7C7-652859E16765}"/>
              </a:ext>
            </a:extLst>
          </p:cNvPr>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601200" y="6276508"/>
            <a:ext cx="499125" cy="511200"/>
          </a:xfrm>
          <a:prstGeom prst="rect">
            <a:avLst/>
          </a:prstGeom>
        </p:spPr>
      </p:pic>
    </p:spTree>
    <p:extLst>
      <p:ext uri="{BB962C8B-B14F-4D97-AF65-F5344CB8AC3E}">
        <p14:creationId xmlns:p14="http://schemas.microsoft.com/office/powerpoint/2010/main" val="349211438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icture_and Content">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51C77D3-387C-4881-A960-1F7F91E3F80B}" type="slidenum">
              <a:rPr lang="en-GB" smtClean="0"/>
              <a:t>‹#›</a:t>
            </a:fld>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8920128" y="1013320"/>
            <a:ext cx="2830518" cy="5134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Date Placeholder 1">
            <a:extLst>
              <a:ext uri="{FF2B5EF4-FFF2-40B4-BE49-F238E27FC236}">
                <a16:creationId xmlns:a16="http://schemas.microsoft.com/office/drawing/2014/main" id="{3806FCBA-A490-2F94-0542-196A1D088CF2}"/>
              </a:ext>
            </a:extLst>
          </p:cNvPr>
          <p:cNvSpPr>
            <a:spLocks noGrp="1"/>
          </p:cNvSpPr>
          <p:nvPr>
            <p:ph type="dt" sz="half" idx="15"/>
          </p:nvPr>
        </p:nvSpPr>
        <p:spPr/>
        <p:txBody>
          <a:bodyPr/>
          <a:lstStyle/>
          <a:p>
            <a:fld id="{7E88A085-3330-4B00-A60A-515326445D30}" type="datetime1">
              <a:rPr lang="en-GB" smtClean="0"/>
              <a:t>23/07/2025</a:t>
            </a:fld>
            <a:endParaRPr lang="en-GB"/>
          </a:p>
        </p:txBody>
      </p:sp>
      <p:sp>
        <p:nvSpPr>
          <p:cNvPr id="3" name="Footer Placeholder 2">
            <a:extLst>
              <a:ext uri="{FF2B5EF4-FFF2-40B4-BE49-F238E27FC236}">
                <a16:creationId xmlns:a16="http://schemas.microsoft.com/office/drawing/2014/main" id="{5B23AC10-DA36-8668-FC79-CED2494FB350}"/>
              </a:ext>
            </a:extLst>
          </p:cNvPr>
          <p:cNvSpPr>
            <a:spLocks noGrp="1"/>
          </p:cNvSpPr>
          <p:nvPr>
            <p:ph type="ftr" sz="quarter" idx="16"/>
          </p:nvPr>
        </p:nvSpPr>
        <p:spPr/>
        <p:txBody>
          <a:bodyPr/>
          <a:lstStyle/>
          <a:p>
            <a:r>
              <a:rPr lang="en-GB"/>
              <a:t>© GSMA 2023</a:t>
            </a:r>
          </a:p>
        </p:txBody>
      </p:sp>
      <p:sp>
        <p:nvSpPr>
          <p:cNvPr id="13" name="Picture Placeholder 6">
            <a:extLst>
              <a:ext uri="{FF2B5EF4-FFF2-40B4-BE49-F238E27FC236}">
                <a16:creationId xmlns:a16="http://schemas.microsoft.com/office/drawing/2014/main" id="{9A2048E1-631B-804B-CE01-38E58D4F80AE}"/>
              </a:ext>
            </a:extLst>
          </p:cNvPr>
          <p:cNvSpPr>
            <a:spLocks noGrp="1"/>
          </p:cNvSpPr>
          <p:nvPr>
            <p:ph type="pic" sz="quarter" idx="13"/>
          </p:nvPr>
        </p:nvSpPr>
        <p:spPr>
          <a:xfrm>
            <a:off x="441355" y="443730"/>
            <a:ext cx="2830517" cy="2788932"/>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6" name="Picture Placeholder 6">
            <a:extLst>
              <a:ext uri="{FF2B5EF4-FFF2-40B4-BE49-F238E27FC236}">
                <a16:creationId xmlns:a16="http://schemas.microsoft.com/office/drawing/2014/main" id="{C86C63EE-228E-AE8B-0C6F-10BBE5D88F2E}"/>
              </a:ext>
            </a:extLst>
          </p:cNvPr>
          <p:cNvSpPr>
            <a:spLocks noGrp="1"/>
          </p:cNvSpPr>
          <p:nvPr>
            <p:ph type="pic" sz="quarter" idx="17"/>
          </p:nvPr>
        </p:nvSpPr>
        <p:spPr>
          <a:xfrm>
            <a:off x="4383500" y="3358662"/>
            <a:ext cx="3816136" cy="2788932"/>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7" name="Picture Placeholder 6">
            <a:extLst>
              <a:ext uri="{FF2B5EF4-FFF2-40B4-BE49-F238E27FC236}">
                <a16:creationId xmlns:a16="http://schemas.microsoft.com/office/drawing/2014/main" id="{1C942F2F-C76A-4105-04E1-3174C6060D98}"/>
              </a:ext>
            </a:extLst>
          </p:cNvPr>
          <p:cNvSpPr>
            <a:spLocks noGrp="1"/>
          </p:cNvSpPr>
          <p:nvPr>
            <p:ph type="pic" sz="quarter" idx="18"/>
          </p:nvPr>
        </p:nvSpPr>
        <p:spPr>
          <a:xfrm>
            <a:off x="441355" y="3358662"/>
            <a:ext cx="3815802" cy="2788932"/>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8" name="Picture Placeholder 6">
            <a:extLst>
              <a:ext uri="{FF2B5EF4-FFF2-40B4-BE49-F238E27FC236}">
                <a16:creationId xmlns:a16="http://schemas.microsoft.com/office/drawing/2014/main" id="{72238313-B7CE-B0D6-2883-63C1F2B02E96}"/>
              </a:ext>
            </a:extLst>
          </p:cNvPr>
          <p:cNvSpPr>
            <a:spLocks noGrp="1"/>
          </p:cNvSpPr>
          <p:nvPr>
            <p:ph type="pic" sz="quarter" idx="19"/>
          </p:nvPr>
        </p:nvSpPr>
        <p:spPr>
          <a:xfrm>
            <a:off x="3397880" y="443730"/>
            <a:ext cx="4801756" cy="2788932"/>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pic>
        <p:nvPicPr>
          <p:cNvPr id="14" name="Graphic 13">
            <a:extLst>
              <a:ext uri="{FF2B5EF4-FFF2-40B4-BE49-F238E27FC236}">
                <a16:creationId xmlns:a16="http://schemas.microsoft.com/office/drawing/2014/main" id="{D65B50D6-954C-BE41-5B3B-A63C8CA74D3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1694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icture_and Content 02">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51C77D3-387C-4881-A960-1F7F91E3F80B}" type="slidenum">
              <a:rPr lang="en-GB" smtClean="0"/>
              <a:t>‹#›</a:t>
            </a:fld>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8920128" y="1013320"/>
            <a:ext cx="2830518" cy="5134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Date Placeholder 1">
            <a:extLst>
              <a:ext uri="{FF2B5EF4-FFF2-40B4-BE49-F238E27FC236}">
                <a16:creationId xmlns:a16="http://schemas.microsoft.com/office/drawing/2014/main" id="{3806FCBA-A490-2F94-0542-196A1D088CF2}"/>
              </a:ext>
            </a:extLst>
          </p:cNvPr>
          <p:cNvSpPr>
            <a:spLocks noGrp="1"/>
          </p:cNvSpPr>
          <p:nvPr>
            <p:ph type="dt" sz="half" idx="15"/>
          </p:nvPr>
        </p:nvSpPr>
        <p:spPr/>
        <p:txBody>
          <a:bodyPr/>
          <a:lstStyle/>
          <a:p>
            <a:fld id="{7E88A085-3330-4B00-A60A-515326445D30}" type="datetime1">
              <a:rPr lang="en-GB" smtClean="0"/>
              <a:t>23/07/2025</a:t>
            </a:fld>
            <a:endParaRPr lang="en-GB"/>
          </a:p>
        </p:txBody>
      </p:sp>
      <p:sp>
        <p:nvSpPr>
          <p:cNvPr id="3" name="Footer Placeholder 2">
            <a:extLst>
              <a:ext uri="{FF2B5EF4-FFF2-40B4-BE49-F238E27FC236}">
                <a16:creationId xmlns:a16="http://schemas.microsoft.com/office/drawing/2014/main" id="{5B23AC10-DA36-8668-FC79-CED2494FB350}"/>
              </a:ext>
            </a:extLst>
          </p:cNvPr>
          <p:cNvSpPr>
            <a:spLocks noGrp="1"/>
          </p:cNvSpPr>
          <p:nvPr>
            <p:ph type="ftr" sz="quarter" idx="16"/>
          </p:nvPr>
        </p:nvSpPr>
        <p:spPr/>
        <p:txBody>
          <a:bodyPr/>
          <a:lstStyle/>
          <a:p>
            <a:r>
              <a:rPr lang="en-GB"/>
              <a:t>© GSMA 2022</a:t>
            </a:r>
          </a:p>
        </p:txBody>
      </p:sp>
      <p:sp>
        <p:nvSpPr>
          <p:cNvPr id="13" name="Picture Placeholder 6">
            <a:extLst>
              <a:ext uri="{FF2B5EF4-FFF2-40B4-BE49-F238E27FC236}">
                <a16:creationId xmlns:a16="http://schemas.microsoft.com/office/drawing/2014/main" id="{9A2048E1-631B-804B-CE01-38E58D4F80AE}"/>
              </a:ext>
            </a:extLst>
          </p:cNvPr>
          <p:cNvSpPr>
            <a:spLocks noGrp="1"/>
          </p:cNvSpPr>
          <p:nvPr>
            <p:ph type="pic" sz="quarter" idx="13"/>
          </p:nvPr>
        </p:nvSpPr>
        <p:spPr>
          <a:xfrm>
            <a:off x="0" y="0"/>
            <a:ext cx="1134281" cy="1441939"/>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6" name="Picture Placeholder 6">
            <a:extLst>
              <a:ext uri="{FF2B5EF4-FFF2-40B4-BE49-F238E27FC236}">
                <a16:creationId xmlns:a16="http://schemas.microsoft.com/office/drawing/2014/main" id="{C86C63EE-228E-AE8B-0C6F-10BBE5D88F2E}"/>
              </a:ext>
            </a:extLst>
          </p:cNvPr>
          <p:cNvSpPr>
            <a:spLocks noGrp="1"/>
          </p:cNvSpPr>
          <p:nvPr>
            <p:ph type="pic" sz="quarter" idx="17"/>
          </p:nvPr>
        </p:nvSpPr>
        <p:spPr>
          <a:xfrm>
            <a:off x="3714424" y="3522317"/>
            <a:ext cx="2331170" cy="1856134"/>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7" name="Picture Placeholder 6">
            <a:extLst>
              <a:ext uri="{FF2B5EF4-FFF2-40B4-BE49-F238E27FC236}">
                <a16:creationId xmlns:a16="http://schemas.microsoft.com/office/drawing/2014/main" id="{1C942F2F-C76A-4105-04E1-3174C6060D98}"/>
              </a:ext>
            </a:extLst>
          </p:cNvPr>
          <p:cNvSpPr>
            <a:spLocks noGrp="1"/>
          </p:cNvSpPr>
          <p:nvPr>
            <p:ph type="pic" sz="quarter" idx="18"/>
          </p:nvPr>
        </p:nvSpPr>
        <p:spPr>
          <a:xfrm>
            <a:off x="1" y="3522317"/>
            <a:ext cx="3596288" cy="3335684"/>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8" name="Picture Placeholder 6">
            <a:extLst>
              <a:ext uri="{FF2B5EF4-FFF2-40B4-BE49-F238E27FC236}">
                <a16:creationId xmlns:a16="http://schemas.microsoft.com/office/drawing/2014/main" id="{72238313-B7CE-B0D6-2883-63C1F2B02E96}"/>
              </a:ext>
            </a:extLst>
          </p:cNvPr>
          <p:cNvSpPr>
            <a:spLocks noGrp="1"/>
          </p:cNvSpPr>
          <p:nvPr>
            <p:ph type="pic" sz="quarter" idx="19"/>
          </p:nvPr>
        </p:nvSpPr>
        <p:spPr>
          <a:xfrm>
            <a:off x="1243625" y="0"/>
            <a:ext cx="2361456" cy="3393831"/>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pic>
        <p:nvPicPr>
          <p:cNvPr id="14" name="Graphic 13">
            <a:extLst>
              <a:ext uri="{FF2B5EF4-FFF2-40B4-BE49-F238E27FC236}">
                <a16:creationId xmlns:a16="http://schemas.microsoft.com/office/drawing/2014/main" id="{D65B50D6-954C-BE41-5B3B-A63C8CA74D3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5" name="Picture Placeholder 6">
            <a:extLst>
              <a:ext uri="{FF2B5EF4-FFF2-40B4-BE49-F238E27FC236}">
                <a16:creationId xmlns:a16="http://schemas.microsoft.com/office/drawing/2014/main" id="{2DF14031-165E-B684-2564-3B08D3918486}"/>
              </a:ext>
            </a:extLst>
          </p:cNvPr>
          <p:cNvSpPr>
            <a:spLocks noGrp="1"/>
          </p:cNvSpPr>
          <p:nvPr>
            <p:ph type="pic" sz="quarter" idx="20"/>
          </p:nvPr>
        </p:nvSpPr>
        <p:spPr>
          <a:xfrm>
            <a:off x="0" y="1567939"/>
            <a:ext cx="1134281" cy="1825893"/>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9" name="Picture Placeholder 6">
            <a:extLst>
              <a:ext uri="{FF2B5EF4-FFF2-40B4-BE49-F238E27FC236}">
                <a16:creationId xmlns:a16="http://schemas.microsoft.com/office/drawing/2014/main" id="{0B8D5C2D-A510-F754-FD37-3F8E946B31A4}"/>
              </a:ext>
            </a:extLst>
          </p:cNvPr>
          <p:cNvSpPr>
            <a:spLocks noGrp="1"/>
          </p:cNvSpPr>
          <p:nvPr>
            <p:ph type="pic" sz="quarter" idx="21"/>
          </p:nvPr>
        </p:nvSpPr>
        <p:spPr>
          <a:xfrm>
            <a:off x="3714424" y="0"/>
            <a:ext cx="4795130" cy="3393831"/>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20" name="Picture Placeholder 6">
            <a:extLst>
              <a:ext uri="{FF2B5EF4-FFF2-40B4-BE49-F238E27FC236}">
                <a16:creationId xmlns:a16="http://schemas.microsoft.com/office/drawing/2014/main" id="{281444C7-18A7-40F1-3EE0-0B10293F93CC}"/>
              </a:ext>
            </a:extLst>
          </p:cNvPr>
          <p:cNvSpPr>
            <a:spLocks noGrp="1"/>
          </p:cNvSpPr>
          <p:nvPr>
            <p:ph type="pic" sz="quarter" idx="22"/>
          </p:nvPr>
        </p:nvSpPr>
        <p:spPr>
          <a:xfrm>
            <a:off x="6178384" y="3522317"/>
            <a:ext cx="2331170" cy="2510184"/>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21" name="Picture Placeholder 6">
            <a:extLst>
              <a:ext uri="{FF2B5EF4-FFF2-40B4-BE49-F238E27FC236}">
                <a16:creationId xmlns:a16="http://schemas.microsoft.com/office/drawing/2014/main" id="{DE4EFABD-EB8F-5F0B-93B7-8C847FF6511C}"/>
              </a:ext>
            </a:extLst>
          </p:cNvPr>
          <p:cNvSpPr>
            <a:spLocks noGrp="1"/>
          </p:cNvSpPr>
          <p:nvPr>
            <p:ph type="pic" sz="quarter" idx="23"/>
          </p:nvPr>
        </p:nvSpPr>
        <p:spPr>
          <a:xfrm>
            <a:off x="3714424" y="5507573"/>
            <a:ext cx="2331170" cy="1350428"/>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22" name="Picture Placeholder 6">
            <a:extLst>
              <a:ext uri="{FF2B5EF4-FFF2-40B4-BE49-F238E27FC236}">
                <a16:creationId xmlns:a16="http://schemas.microsoft.com/office/drawing/2014/main" id="{BDBC280A-3074-AE3A-5A2D-01696D7CCEFB}"/>
              </a:ext>
            </a:extLst>
          </p:cNvPr>
          <p:cNvSpPr>
            <a:spLocks noGrp="1"/>
          </p:cNvSpPr>
          <p:nvPr>
            <p:ph type="pic" sz="quarter" idx="24"/>
          </p:nvPr>
        </p:nvSpPr>
        <p:spPr>
          <a:xfrm>
            <a:off x="6178384" y="6160986"/>
            <a:ext cx="2331170" cy="697015"/>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Tree>
    <p:extLst>
      <p:ext uri="{BB962C8B-B14F-4D97-AF65-F5344CB8AC3E}">
        <p14:creationId xmlns:p14="http://schemas.microsoft.com/office/powerpoint/2010/main" val="24804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Date Placeholder 2"/>
          <p:cNvSpPr>
            <a:spLocks noGrp="1"/>
          </p:cNvSpPr>
          <p:nvPr>
            <p:ph type="dt" sz="half" idx="10"/>
          </p:nvPr>
        </p:nvSpPr>
        <p:spPr/>
        <p:txBody>
          <a:bodyPr/>
          <a:lstStyle/>
          <a:p>
            <a:fld id="{E709039E-3F48-4BF4-BC59-03AB40DD2DC0}" type="datetime1">
              <a:rPr lang="en-GB" smtClean="0"/>
              <a:t>23/07/2025</a:t>
            </a:fld>
            <a:endParaRPr lang="en-GB"/>
          </a:p>
        </p:txBody>
      </p:sp>
      <p:sp>
        <p:nvSpPr>
          <p:cNvPr id="4" name="Footer Placeholder 3"/>
          <p:cNvSpPr>
            <a:spLocks noGrp="1"/>
          </p:cNvSpPr>
          <p:nvPr>
            <p:ph type="ftr" sz="quarter" idx="11"/>
          </p:nvPr>
        </p:nvSpPr>
        <p:spPr/>
        <p:txBody>
          <a:bodyPr/>
          <a:lstStyle/>
          <a:p>
            <a:r>
              <a:rPr lang="en-GB"/>
              <a:t>© GSMA 2023</a:t>
            </a:r>
          </a:p>
        </p:txBody>
      </p:sp>
      <p:sp>
        <p:nvSpPr>
          <p:cNvPr id="5" name="Slide Number Placeholder 4"/>
          <p:cNvSpPr>
            <a:spLocks noGrp="1"/>
          </p:cNvSpPr>
          <p:nvPr>
            <p:ph type="sldNum" sz="quarter" idx="12"/>
          </p:nvPr>
        </p:nvSpPr>
        <p:spPr/>
        <p:txBody>
          <a:bodyPr/>
          <a:lstStyle/>
          <a:p>
            <a:fld id="{B51C77D3-387C-4881-A960-1F7F91E3F80B}" type="slidenum">
              <a:rPr lang="en-GB" smtClean="0"/>
              <a:t>‹#›</a:t>
            </a:fld>
            <a:endParaRPr lang="en-GB"/>
          </a:p>
        </p:txBody>
      </p:sp>
      <p:pic>
        <p:nvPicPr>
          <p:cNvPr id="8" name="Graphic 7">
            <a:extLst>
              <a:ext uri="{FF2B5EF4-FFF2-40B4-BE49-F238E27FC236}">
                <a16:creationId xmlns:a16="http://schemas.microsoft.com/office/drawing/2014/main" id="{9EBFC167-B716-A327-ECFD-AEC5D22B5F1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7" name="Table Placeholder 6">
            <a:extLst>
              <a:ext uri="{FF2B5EF4-FFF2-40B4-BE49-F238E27FC236}">
                <a16:creationId xmlns:a16="http://schemas.microsoft.com/office/drawing/2014/main" id="{069D4443-6336-46DD-8E82-884AF33A4D8A}"/>
              </a:ext>
            </a:extLst>
          </p:cNvPr>
          <p:cNvSpPr>
            <a:spLocks noGrp="1"/>
          </p:cNvSpPr>
          <p:nvPr>
            <p:ph type="tbl" sz="quarter" idx="13"/>
          </p:nvPr>
        </p:nvSpPr>
        <p:spPr>
          <a:xfrm>
            <a:off x="440560" y="1409700"/>
            <a:ext cx="11310086" cy="3981450"/>
          </a:xfrm>
          <a:solidFill>
            <a:schemeClr val="bg2"/>
          </a:solidFill>
        </p:spPr>
        <p:txBody>
          <a:bodyPr anchor="ctr" anchorCtr="0"/>
          <a:lstStyle>
            <a:lvl1pPr algn="ctr">
              <a:defRPr sz="1600" b="0"/>
            </a:lvl1pPr>
          </a:lstStyle>
          <a:p>
            <a:endParaRPr lang="en-GB"/>
          </a:p>
        </p:txBody>
      </p:sp>
    </p:spTree>
    <p:extLst>
      <p:ext uri="{BB962C8B-B14F-4D97-AF65-F5344CB8AC3E}">
        <p14:creationId xmlns:p14="http://schemas.microsoft.com/office/powerpoint/2010/main" val="113519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Date Placeholder 2"/>
          <p:cNvSpPr>
            <a:spLocks noGrp="1"/>
          </p:cNvSpPr>
          <p:nvPr>
            <p:ph type="dt" sz="half" idx="10"/>
          </p:nvPr>
        </p:nvSpPr>
        <p:spPr/>
        <p:txBody>
          <a:bodyPr/>
          <a:lstStyle/>
          <a:p>
            <a:fld id="{E709039E-3F48-4BF4-BC59-03AB40DD2DC0}" type="datetime1">
              <a:rPr lang="en-GB" smtClean="0"/>
              <a:t>23/07/2025</a:t>
            </a:fld>
            <a:endParaRPr lang="en-GB"/>
          </a:p>
        </p:txBody>
      </p:sp>
      <p:sp>
        <p:nvSpPr>
          <p:cNvPr id="4" name="Footer Placeholder 3"/>
          <p:cNvSpPr>
            <a:spLocks noGrp="1"/>
          </p:cNvSpPr>
          <p:nvPr>
            <p:ph type="ftr" sz="quarter" idx="11"/>
          </p:nvPr>
        </p:nvSpPr>
        <p:spPr/>
        <p:txBody>
          <a:bodyPr/>
          <a:lstStyle/>
          <a:p>
            <a:r>
              <a:rPr lang="en-GB"/>
              <a:t>© GSMA 2023</a:t>
            </a:r>
          </a:p>
        </p:txBody>
      </p:sp>
      <p:sp>
        <p:nvSpPr>
          <p:cNvPr id="5" name="Slide Number Placeholder 4"/>
          <p:cNvSpPr>
            <a:spLocks noGrp="1"/>
          </p:cNvSpPr>
          <p:nvPr>
            <p:ph type="sldNum" sz="quarter" idx="12"/>
          </p:nvPr>
        </p:nvSpPr>
        <p:spPr/>
        <p:txBody>
          <a:bodyPr/>
          <a:lstStyle/>
          <a:p>
            <a:fld id="{B51C77D3-387C-4881-A960-1F7F91E3F80B}" type="slidenum">
              <a:rPr lang="en-GB" smtClean="0"/>
              <a:t>‹#›</a:t>
            </a:fld>
            <a:endParaRPr lang="en-GB"/>
          </a:p>
        </p:txBody>
      </p:sp>
      <p:pic>
        <p:nvPicPr>
          <p:cNvPr id="8" name="Graphic 7">
            <a:extLst>
              <a:ext uri="{FF2B5EF4-FFF2-40B4-BE49-F238E27FC236}">
                <a16:creationId xmlns:a16="http://schemas.microsoft.com/office/drawing/2014/main" id="{9EBFC167-B716-A327-ECFD-AEC5D22B5F1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9" name="Chart Placeholder 8">
            <a:extLst>
              <a:ext uri="{FF2B5EF4-FFF2-40B4-BE49-F238E27FC236}">
                <a16:creationId xmlns:a16="http://schemas.microsoft.com/office/drawing/2014/main" id="{1E775B15-C19F-A275-AA12-D48FD7814F1C}"/>
              </a:ext>
            </a:extLst>
          </p:cNvPr>
          <p:cNvSpPr>
            <a:spLocks noGrp="1"/>
          </p:cNvSpPr>
          <p:nvPr>
            <p:ph type="chart" sz="quarter" idx="13"/>
          </p:nvPr>
        </p:nvSpPr>
        <p:spPr>
          <a:xfrm>
            <a:off x="440560" y="1291080"/>
            <a:ext cx="8284908" cy="4762500"/>
          </a:xfrm>
          <a:solidFill>
            <a:schemeClr val="bg2"/>
          </a:solidFill>
        </p:spPr>
        <p:txBody>
          <a:bodyPr anchor="ctr" anchorCtr="0"/>
          <a:lstStyle>
            <a:lvl1pPr algn="ctr">
              <a:defRPr sz="1800" b="0"/>
            </a:lvl1pPr>
          </a:lstStyle>
          <a:p>
            <a:endParaRPr lang="en-GB"/>
          </a:p>
        </p:txBody>
      </p:sp>
      <p:sp>
        <p:nvSpPr>
          <p:cNvPr id="10" name="Text Placeholder 10">
            <a:extLst>
              <a:ext uri="{FF2B5EF4-FFF2-40B4-BE49-F238E27FC236}">
                <a16:creationId xmlns:a16="http://schemas.microsoft.com/office/drawing/2014/main" id="{AE34AEAC-C444-1EFA-6E88-59AFBBAD41F4}"/>
              </a:ext>
            </a:extLst>
          </p:cNvPr>
          <p:cNvSpPr>
            <a:spLocks noGrp="1"/>
          </p:cNvSpPr>
          <p:nvPr>
            <p:ph type="body" sz="quarter" idx="14"/>
          </p:nvPr>
        </p:nvSpPr>
        <p:spPr>
          <a:xfrm>
            <a:off x="8920128" y="1291080"/>
            <a:ext cx="2830518" cy="4762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5751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6CC87D-9129-4EE7-962F-1305B8DAD3A1}" type="datetime1">
              <a:rPr lang="en-GB" smtClean="0"/>
              <a:t>23/07/2025</a:t>
            </a:fld>
            <a:endParaRPr lang="en-GB"/>
          </a:p>
        </p:txBody>
      </p:sp>
      <p:sp>
        <p:nvSpPr>
          <p:cNvPr id="3" name="Footer Placeholder 2"/>
          <p:cNvSpPr>
            <a:spLocks noGrp="1"/>
          </p:cNvSpPr>
          <p:nvPr>
            <p:ph type="ftr" sz="quarter" idx="11"/>
          </p:nvPr>
        </p:nvSpPr>
        <p:spPr/>
        <p:txBody>
          <a:bodyPr/>
          <a:lstStyle/>
          <a:p>
            <a:r>
              <a:rPr lang="en-GB"/>
              <a:t>© GSMA 2023</a:t>
            </a:r>
          </a:p>
        </p:txBody>
      </p:sp>
      <p:sp>
        <p:nvSpPr>
          <p:cNvPr id="4" name="Slide Number Placeholder 3"/>
          <p:cNvSpPr>
            <a:spLocks noGrp="1"/>
          </p:cNvSpPr>
          <p:nvPr>
            <p:ph type="sldNum" sz="quarter" idx="12"/>
          </p:nvPr>
        </p:nvSpPr>
        <p:spPr/>
        <p:txBody>
          <a:bodyPr/>
          <a:lstStyle/>
          <a:p>
            <a:fld id="{B51C77D3-387C-4881-A960-1F7F91E3F80B}" type="slidenum">
              <a:rPr lang="en-GB" smtClean="0"/>
              <a:t>‹#›</a:t>
            </a:fld>
            <a:endParaRPr lang="en-GB"/>
          </a:p>
        </p:txBody>
      </p:sp>
      <p:pic>
        <p:nvPicPr>
          <p:cNvPr id="7" name="Graphic 6">
            <a:extLst>
              <a:ext uri="{FF2B5EF4-FFF2-40B4-BE49-F238E27FC236}">
                <a16:creationId xmlns:a16="http://schemas.microsoft.com/office/drawing/2014/main" id="{52758138-419D-87A6-0DB7-D6D67676631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22705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2ED41C-BC63-CCC9-525D-2F7C1D56F627}"/>
              </a:ext>
            </a:extLst>
          </p:cNvPr>
          <p:cNvGrpSpPr/>
          <p:nvPr userDrawn="1"/>
        </p:nvGrpSpPr>
        <p:grpSpPr>
          <a:xfrm>
            <a:off x="2" y="-1"/>
            <a:ext cx="12192001" cy="6857997"/>
            <a:chOff x="-2" y="0"/>
            <a:chExt cx="24382419" cy="13715997"/>
          </a:xfrm>
        </p:grpSpPr>
        <p:sp>
          <p:nvSpPr>
            <p:cNvPr id="7" name="Rectangle 6">
              <a:extLst>
                <a:ext uri="{FF2B5EF4-FFF2-40B4-BE49-F238E27FC236}">
                  <a16:creationId xmlns:a16="http://schemas.microsoft.com/office/drawing/2014/main" id="{5D1B524B-3D40-A964-AE67-36FE4D8385E0}"/>
                </a:ext>
              </a:extLst>
            </p:cNvPr>
            <p:cNvSpPr/>
            <p:nvPr/>
          </p:nvSpPr>
          <p:spPr>
            <a:xfrm rot="16200000">
              <a:off x="6013123" y="-6013119"/>
              <a:ext cx="12356175" cy="243824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2" name="Group 11">
              <a:extLst>
                <a:ext uri="{FF2B5EF4-FFF2-40B4-BE49-F238E27FC236}">
                  <a16:creationId xmlns:a16="http://schemas.microsoft.com/office/drawing/2014/main" id="{D511F6C9-8F96-B31B-E24E-C5A2B8D6DA99}"/>
                </a:ext>
              </a:extLst>
            </p:cNvPr>
            <p:cNvGrpSpPr/>
            <p:nvPr userDrawn="1"/>
          </p:nvGrpSpPr>
          <p:grpSpPr>
            <a:xfrm>
              <a:off x="-2" y="11238272"/>
              <a:ext cx="24382419" cy="2477725"/>
              <a:chOff x="-2" y="12356176"/>
              <a:chExt cx="24382419" cy="1359817"/>
            </a:xfrm>
          </p:grpSpPr>
          <p:sp>
            <p:nvSpPr>
              <p:cNvPr id="8" name="Rectangle 7">
                <a:extLst>
                  <a:ext uri="{FF2B5EF4-FFF2-40B4-BE49-F238E27FC236}">
                    <a16:creationId xmlns:a16="http://schemas.microsoft.com/office/drawing/2014/main" id="{289ECD7D-3D62-C3F0-8DC0-E6A2C72260EF}"/>
                  </a:ext>
                </a:extLst>
              </p:cNvPr>
              <p:cNvSpPr>
                <a:spLocks/>
              </p:cNvSpPr>
              <p:nvPr/>
            </p:nvSpPr>
            <p:spPr>
              <a:xfrm rot="16200000">
                <a:off x="11959907" y="396273"/>
                <a:ext cx="462607" cy="243824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 name="Rectangle 8">
                <a:extLst>
                  <a:ext uri="{FF2B5EF4-FFF2-40B4-BE49-F238E27FC236}">
                    <a16:creationId xmlns:a16="http://schemas.microsoft.com/office/drawing/2014/main" id="{0F71AC1C-6861-88DE-0456-AB5F6C35D8CE}"/>
                  </a:ext>
                </a:extLst>
              </p:cNvPr>
              <p:cNvSpPr/>
              <p:nvPr/>
            </p:nvSpPr>
            <p:spPr>
              <a:xfrm rot="16200000">
                <a:off x="11959907" y="844878"/>
                <a:ext cx="462607" cy="24382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0" name="Rectangle 9">
                <a:extLst>
                  <a:ext uri="{FF2B5EF4-FFF2-40B4-BE49-F238E27FC236}">
                    <a16:creationId xmlns:a16="http://schemas.microsoft.com/office/drawing/2014/main" id="{C7E037D4-079F-4C16-7B74-BDFEB31FD933}"/>
                  </a:ext>
                </a:extLst>
              </p:cNvPr>
              <p:cNvSpPr>
                <a:spLocks/>
              </p:cNvSpPr>
              <p:nvPr/>
            </p:nvSpPr>
            <p:spPr>
              <a:xfrm rot="16200000">
                <a:off x="11959902" y="1293482"/>
                <a:ext cx="462607" cy="24382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3" name="Date Placeholder 2">
            <a:extLst>
              <a:ext uri="{FF2B5EF4-FFF2-40B4-BE49-F238E27FC236}">
                <a16:creationId xmlns:a16="http://schemas.microsoft.com/office/drawing/2014/main" id="{0047735E-7B8F-8BC8-4F7E-BCF621E9717A}"/>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4" name="Footer Placeholder 3">
            <a:extLst>
              <a:ext uri="{FF2B5EF4-FFF2-40B4-BE49-F238E27FC236}">
                <a16:creationId xmlns:a16="http://schemas.microsoft.com/office/drawing/2014/main" id="{42987D87-0237-95AC-CF2A-0A06A3DDEA15}"/>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5" name="Slide Number Placeholder 4">
            <a:extLst>
              <a:ext uri="{FF2B5EF4-FFF2-40B4-BE49-F238E27FC236}">
                <a16:creationId xmlns:a16="http://schemas.microsoft.com/office/drawing/2014/main" id="{859CCE7D-722A-BE32-8704-7FDDF2102C3A}"/>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27B900B3-DF3E-739D-34F9-3945912E39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3" name="Text Placeholder 10">
            <a:extLst>
              <a:ext uri="{FF2B5EF4-FFF2-40B4-BE49-F238E27FC236}">
                <a16:creationId xmlns:a16="http://schemas.microsoft.com/office/drawing/2014/main" id="{780988D1-2308-8A71-5492-5AE996641080}"/>
              </a:ext>
            </a:extLst>
          </p:cNvPr>
          <p:cNvSpPr>
            <a:spLocks noGrp="1"/>
          </p:cNvSpPr>
          <p:nvPr>
            <p:ph type="body" sz="quarter" idx="14"/>
          </p:nvPr>
        </p:nvSpPr>
        <p:spPr>
          <a:xfrm>
            <a:off x="1264790" y="5255898"/>
            <a:ext cx="2269668" cy="328474"/>
          </a:xfrm>
        </p:spPr>
        <p:txBody>
          <a:bodyPr/>
          <a:lstStyle>
            <a:lvl1pPr algn="ctr">
              <a:defRPr sz="12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
        <p:nvSpPr>
          <p:cNvPr id="16" name="Text Placeholder 10">
            <a:extLst>
              <a:ext uri="{FF2B5EF4-FFF2-40B4-BE49-F238E27FC236}">
                <a16:creationId xmlns:a16="http://schemas.microsoft.com/office/drawing/2014/main" id="{2EA6A2F7-CA39-CC34-72FC-369FA3812C4F}"/>
              </a:ext>
            </a:extLst>
          </p:cNvPr>
          <p:cNvSpPr>
            <a:spLocks noGrp="1"/>
          </p:cNvSpPr>
          <p:nvPr>
            <p:ph type="body" sz="quarter" idx="15"/>
          </p:nvPr>
        </p:nvSpPr>
        <p:spPr>
          <a:xfrm>
            <a:off x="4844246" y="5255898"/>
            <a:ext cx="2250854" cy="328474"/>
          </a:xfrm>
        </p:spPr>
        <p:txBody>
          <a:bodyPr/>
          <a:lstStyle>
            <a:lvl1pPr algn="ctr">
              <a:defRPr sz="12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
        <p:nvSpPr>
          <p:cNvPr id="18" name="Text Placeholder 10">
            <a:extLst>
              <a:ext uri="{FF2B5EF4-FFF2-40B4-BE49-F238E27FC236}">
                <a16:creationId xmlns:a16="http://schemas.microsoft.com/office/drawing/2014/main" id="{990A1014-F90D-E672-9816-2372FD212CDE}"/>
              </a:ext>
            </a:extLst>
          </p:cNvPr>
          <p:cNvSpPr>
            <a:spLocks noGrp="1"/>
          </p:cNvSpPr>
          <p:nvPr>
            <p:ph type="body" sz="quarter" idx="16"/>
          </p:nvPr>
        </p:nvSpPr>
        <p:spPr>
          <a:xfrm>
            <a:off x="8404888" y="5255898"/>
            <a:ext cx="2281890" cy="328474"/>
          </a:xfrm>
        </p:spPr>
        <p:txBody>
          <a:bodyPr/>
          <a:lstStyle>
            <a:lvl1pPr algn="ctr">
              <a:defRPr sz="12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
        <p:nvSpPr>
          <p:cNvPr id="19" name="Text Placeholder 10">
            <a:extLst>
              <a:ext uri="{FF2B5EF4-FFF2-40B4-BE49-F238E27FC236}">
                <a16:creationId xmlns:a16="http://schemas.microsoft.com/office/drawing/2014/main" id="{2B790185-201F-47AF-7183-CE2CA54C2420}"/>
              </a:ext>
            </a:extLst>
          </p:cNvPr>
          <p:cNvSpPr>
            <a:spLocks noGrp="1"/>
          </p:cNvSpPr>
          <p:nvPr>
            <p:ph type="body" sz="quarter" idx="17"/>
          </p:nvPr>
        </p:nvSpPr>
        <p:spPr>
          <a:xfrm>
            <a:off x="4844246" y="4966961"/>
            <a:ext cx="2250854" cy="232783"/>
          </a:xfrm>
        </p:spPr>
        <p:txBody>
          <a:bodyPr/>
          <a:lstStyle>
            <a:lvl1pPr algn="ctr" defTabSz="914355" rtl="0" eaLnBrk="1" latinLnBrk="0" hangingPunct="1">
              <a:lnSpc>
                <a:spcPct val="83000"/>
              </a:lnSpc>
              <a:spcBef>
                <a:spcPct val="0"/>
              </a:spcBef>
              <a:buNone/>
              <a:defRPr lang="en-GB" sz="1600" b="1" kern="1200" spc="-175" baseline="0" dirty="0">
                <a:solidFill>
                  <a:schemeClr val="bg1"/>
                </a:solidFill>
                <a:latin typeface="+mj-lt"/>
                <a:ea typeface="+mj-ea"/>
                <a:cs typeface="+mj-cs"/>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
        <p:nvSpPr>
          <p:cNvPr id="20" name="Text Placeholder 10">
            <a:extLst>
              <a:ext uri="{FF2B5EF4-FFF2-40B4-BE49-F238E27FC236}">
                <a16:creationId xmlns:a16="http://schemas.microsoft.com/office/drawing/2014/main" id="{E82E0977-BDCB-389D-25B7-32B8EE48360F}"/>
              </a:ext>
            </a:extLst>
          </p:cNvPr>
          <p:cNvSpPr>
            <a:spLocks noGrp="1"/>
          </p:cNvSpPr>
          <p:nvPr>
            <p:ph type="body" sz="quarter" idx="18"/>
          </p:nvPr>
        </p:nvSpPr>
        <p:spPr>
          <a:xfrm>
            <a:off x="8423702" y="4966961"/>
            <a:ext cx="2250854" cy="232783"/>
          </a:xfrm>
        </p:spPr>
        <p:txBody>
          <a:bodyPr/>
          <a:lstStyle>
            <a:lvl1pPr algn="ctr">
              <a:defRPr lang="en-GB" sz="1600" b="1" kern="1200" spc="-175" baseline="0" dirty="0">
                <a:solidFill>
                  <a:schemeClr val="bg1"/>
                </a:solidFill>
                <a:latin typeface="+mj-lt"/>
                <a:ea typeface="+mj-ea"/>
                <a:cs typeface="+mj-cs"/>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marL="0" lvl="0" indent="0" algn="ctr" defTabSz="914355" rtl="0" eaLnBrk="1" latinLnBrk="0" hangingPunct="1">
              <a:lnSpc>
                <a:spcPct val="83000"/>
              </a:lnSpc>
              <a:spcBef>
                <a:spcPct val="0"/>
              </a:spcBef>
              <a:buFont typeface="Arial" panose="020B0604020202020204" pitchFamily="34" charset="0"/>
              <a:buNone/>
            </a:pPr>
            <a:r>
              <a:rPr lang="en-GB"/>
              <a:t>Click to edit Master text styles</a:t>
            </a:r>
          </a:p>
        </p:txBody>
      </p:sp>
      <p:sp>
        <p:nvSpPr>
          <p:cNvPr id="21" name="Text Placeholder 10">
            <a:extLst>
              <a:ext uri="{FF2B5EF4-FFF2-40B4-BE49-F238E27FC236}">
                <a16:creationId xmlns:a16="http://schemas.microsoft.com/office/drawing/2014/main" id="{DA277695-E9F8-F057-7AA2-9AE78E846D57}"/>
              </a:ext>
            </a:extLst>
          </p:cNvPr>
          <p:cNvSpPr>
            <a:spLocks noGrp="1"/>
          </p:cNvSpPr>
          <p:nvPr>
            <p:ph type="body" sz="quarter" idx="19"/>
          </p:nvPr>
        </p:nvSpPr>
        <p:spPr>
          <a:xfrm>
            <a:off x="1264790" y="4966961"/>
            <a:ext cx="2250854" cy="232783"/>
          </a:xfrm>
        </p:spPr>
        <p:txBody>
          <a:bodyPr/>
          <a:lstStyle>
            <a:lvl1pPr algn="ctr" defTabSz="914355" rtl="0" eaLnBrk="1" latinLnBrk="0" hangingPunct="1">
              <a:lnSpc>
                <a:spcPct val="83000"/>
              </a:lnSpc>
              <a:spcBef>
                <a:spcPct val="0"/>
              </a:spcBef>
              <a:buNone/>
              <a:defRPr lang="en-GB" sz="1600" b="1" kern="1200" spc="-175" baseline="0" dirty="0">
                <a:solidFill>
                  <a:schemeClr val="bg1"/>
                </a:solidFill>
                <a:latin typeface="+mj-lt"/>
                <a:ea typeface="+mj-ea"/>
                <a:cs typeface="+mj-cs"/>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179660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67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aker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2ED41C-BC63-CCC9-525D-2F7C1D56F627}"/>
              </a:ext>
            </a:extLst>
          </p:cNvPr>
          <p:cNvGrpSpPr/>
          <p:nvPr userDrawn="1"/>
        </p:nvGrpSpPr>
        <p:grpSpPr>
          <a:xfrm rot="16200000">
            <a:off x="2667000" y="-2667002"/>
            <a:ext cx="6858001" cy="12192003"/>
            <a:chOff x="-1" y="-1"/>
            <a:chExt cx="24382419" cy="24382426"/>
          </a:xfrm>
        </p:grpSpPr>
        <p:sp>
          <p:nvSpPr>
            <p:cNvPr id="7" name="Rectangle 6">
              <a:extLst>
                <a:ext uri="{FF2B5EF4-FFF2-40B4-BE49-F238E27FC236}">
                  <a16:creationId xmlns:a16="http://schemas.microsoft.com/office/drawing/2014/main" id="{5D1B524B-3D40-A964-AE67-36FE4D8385E0}"/>
                </a:ext>
              </a:extLst>
            </p:cNvPr>
            <p:cNvSpPr/>
            <p:nvPr/>
          </p:nvSpPr>
          <p:spPr>
            <a:xfrm rot="16200000">
              <a:off x="7934789" y="-7934787"/>
              <a:ext cx="8512841" cy="243824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2" name="Group 11">
              <a:extLst>
                <a:ext uri="{FF2B5EF4-FFF2-40B4-BE49-F238E27FC236}">
                  <a16:creationId xmlns:a16="http://schemas.microsoft.com/office/drawing/2014/main" id="{D511F6C9-8F96-B31B-E24E-C5A2B8D6DA99}"/>
                </a:ext>
              </a:extLst>
            </p:cNvPr>
            <p:cNvGrpSpPr/>
            <p:nvPr userDrawn="1"/>
          </p:nvGrpSpPr>
          <p:grpSpPr>
            <a:xfrm>
              <a:off x="-1" y="8391310"/>
              <a:ext cx="24382419" cy="15991115"/>
              <a:chOff x="-1" y="10793714"/>
              <a:chExt cx="24382419" cy="8776191"/>
            </a:xfrm>
          </p:grpSpPr>
          <p:sp>
            <p:nvSpPr>
              <p:cNvPr id="8" name="Rectangle 7">
                <a:extLst>
                  <a:ext uri="{FF2B5EF4-FFF2-40B4-BE49-F238E27FC236}">
                    <a16:creationId xmlns:a16="http://schemas.microsoft.com/office/drawing/2014/main" id="{289ECD7D-3D62-C3F0-8DC0-E6A2C72260EF}"/>
                  </a:ext>
                </a:extLst>
              </p:cNvPr>
              <p:cNvSpPr>
                <a:spLocks/>
              </p:cNvSpPr>
              <p:nvPr/>
            </p:nvSpPr>
            <p:spPr>
              <a:xfrm rot="16200000">
                <a:off x="11959907" y="-1166189"/>
                <a:ext cx="462607" cy="243824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 name="Rectangle 8">
                <a:extLst>
                  <a:ext uri="{FF2B5EF4-FFF2-40B4-BE49-F238E27FC236}">
                    <a16:creationId xmlns:a16="http://schemas.microsoft.com/office/drawing/2014/main" id="{0F71AC1C-6861-88DE-0456-AB5F6C35D8CE}"/>
                  </a:ext>
                </a:extLst>
              </p:cNvPr>
              <p:cNvSpPr/>
              <p:nvPr/>
            </p:nvSpPr>
            <p:spPr>
              <a:xfrm rot="16200000">
                <a:off x="11959906" y="-717584"/>
                <a:ext cx="462607" cy="24382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0" name="Rectangle 9">
                <a:extLst>
                  <a:ext uri="{FF2B5EF4-FFF2-40B4-BE49-F238E27FC236}">
                    <a16:creationId xmlns:a16="http://schemas.microsoft.com/office/drawing/2014/main" id="{C7E037D4-079F-4C16-7B74-BDFEB31FD933}"/>
                  </a:ext>
                </a:extLst>
              </p:cNvPr>
              <p:cNvSpPr>
                <a:spLocks/>
              </p:cNvSpPr>
              <p:nvPr/>
            </p:nvSpPr>
            <p:spPr>
              <a:xfrm rot="16200000">
                <a:off x="8251717" y="3439207"/>
                <a:ext cx="7878980" cy="24382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2" name="Title 1">
            <a:extLst>
              <a:ext uri="{FF2B5EF4-FFF2-40B4-BE49-F238E27FC236}">
                <a16:creationId xmlns:a16="http://schemas.microsoft.com/office/drawing/2014/main" id="{F2E0493D-61A7-878A-76BD-FCC834E1786E}"/>
              </a:ext>
            </a:extLst>
          </p:cNvPr>
          <p:cNvSpPr>
            <a:spLocks noGrp="1"/>
          </p:cNvSpPr>
          <p:nvPr userDrawn="1">
            <p:ph type="title"/>
          </p:nvPr>
        </p:nvSpPr>
        <p:spPr>
          <a:xfrm>
            <a:off x="5434870" y="2965676"/>
            <a:ext cx="6315776" cy="421494"/>
          </a:xfrm>
        </p:spPr>
        <p:txBody>
          <a:bodyPr/>
          <a:lstStyle>
            <a:lvl1pPr>
              <a:defRPr sz="3300">
                <a:solidFill>
                  <a:schemeClr val="bg1"/>
                </a:solidFill>
              </a:defRPr>
            </a:lvl1pPr>
          </a:lstStyle>
          <a:p>
            <a:r>
              <a:rPr lang="en-GB"/>
              <a:t>Click to edit Master title style</a:t>
            </a:r>
          </a:p>
        </p:txBody>
      </p:sp>
      <p:sp>
        <p:nvSpPr>
          <p:cNvPr id="3" name="Date Placeholder 2">
            <a:extLst>
              <a:ext uri="{FF2B5EF4-FFF2-40B4-BE49-F238E27FC236}">
                <a16:creationId xmlns:a16="http://schemas.microsoft.com/office/drawing/2014/main" id="{0047735E-7B8F-8BC8-4F7E-BCF621E9717A}"/>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4" name="Footer Placeholder 3">
            <a:extLst>
              <a:ext uri="{FF2B5EF4-FFF2-40B4-BE49-F238E27FC236}">
                <a16:creationId xmlns:a16="http://schemas.microsoft.com/office/drawing/2014/main" id="{42987D87-0237-95AC-CF2A-0A06A3DDEA15}"/>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5" name="Slide Number Placeholder 4">
            <a:extLst>
              <a:ext uri="{FF2B5EF4-FFF2-40B4-BE49-F238E27FC236}">
                <a16:creationId xmlns:a16="http://schemas.microsoft.com/office/drawing/2014/main" id="{859CCE7D-722A-BE32-8704-7FDDF2102C3A}"/>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27B900B3-DF3E-739D-34F9-3945912E39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3" name="Text Placeholder 10">
            <a:extLst>
              <a:ext uri="{FF2B5EF4-FFF2-40B4-BE49-F238E27FC236}">
                <a16:creationId xmlns:a16="http://schemas.microsoft.com/office/drawing/2014/main" id="{780988D1-2308-8A71-5492-5AE996641080}"/>
              </a:ext>
            </a:extLst>
          </p:cNvPr>
          <p:cNvSpPr>
            <a:spLocks noGrp="1"/>
          </p:cNvSpPr>
          <p:nvPr>
            <p:ph type="body" sz="quarter" idx="14"/>
          </p:nvPr>
        </p:nvSpPr>
        <p:spPr>
          <a:xfrm>
            <a:off x="5434870" y="3538620"/>
            <a:ext cx="6315776" cy="919081"/>
          </a:xfrm>
        </p:spPr>
        <p:txBody>
          <a:bodyPr/>
          <a:lstStyle>
            <a:lvl1pPr>
              <a:defRPr sz="16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137058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679">
          <p15:clr>
            <a:srgbClr val="FBAE40"/>
          </p15:clr>
        </p15:guide>
        <p15:guide id="2" orient="horz" pos="4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561" y="441937"/>
            <a:ext cx="11310086" cy="270844"/>
          </a:xfrm>
        </p:spPr>
        <p:txBody>
          <a:bodyPr/>
          <a:lstStyle>
            <a:lvl1pPr>
              <a:lnSpc>
                <a:spcPct val="88000"/>
              </a:lnSpc>
              <a:defRPr sz="2000" spc="-65" baseline="0">
                <a:solidFill>
                  <a:schemeClr val="bg1"/>
                </a:solidFill>
              </a:defRPr>
            </a:lvl1pPr>
          </a:lstStyle>
          <a:p>
            <a:r>
              <a:rPr lang="en-GB"/>
              <a:t>Click to edit Master title style</a:t>
            </a:r>
          </a:p>
        </p:txBody>
      </p:sp>
      <p:sp>
        <p:nvSpPr>
          <p:cNvPr id="3" name="Date Placeholder 2"/>
          <p:cNvSpPr>
            <a:spLocks noGrp="1"/>
          </p:cNvSpPr>
          <p:nvPr>
            <p:ph type="dt" sz="half" idx="10"/>
          </p:nvPr>
        </p:nvSpPr>
        <p:spPr/>
        <p:txBody>
          <a:bodyPr/>
          <a:lstStyle>
            <a:lvl1pPr>
              <a:defRPr>
                <a:solidFill>
                  <a:schemeClr val="bg1"/>
                </a:solidFill>
              </a:defRPr>
            </a:lvl1pPr>
          </a:lstStyle>
          <a:p>
            <a:fld id="{E709039E-3F48-4BF4-BC59-03AB40DD2DC0}" type="datetime1">
              <a:rPr lang="en-GB" smtClean="0"/>
              <a:pPr/>
              <a:t>23/07/2025</a:t>
            </a:fld>
            <a:endParaRPr lang="en-GB"/>
          </a:p>
        </p:txBody>
      </p:sp>
      <p:sp>
        <p:nvSpPr>
          <p:cNvPr id="4" name="Footer Placeholder 3"/>
          <p:cNvSpPr>
            <a:spLocks noGrp="1"/>
          </p:cNvSpPr>
          <p:nvPr>
            <p:ph type="ftr" sz="quarter" idx="11"/>
          </p:nvPr>
        </p:nvSpPr>
        <p:spPr/>
        <p:txBody>
          <a:bodyPr/>
          <a:lstStyle>
            <a:lvl1pPr>
              <a:defRPr>
                <a:solidFill>
                  <a:schemeClr val="bg1"/>
                </a:solidFill>
              </a:defRPr>
            </a:lvl1pPr>
          </a:lstStyle>
          <a:p>
            <a:r>
              <a:rPr lang="en-GB"/>
              <a:t>© GSMA 2023</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8" name="Graphic 7">
            <a:extLst>
              <a:ext uri="{FF2B5EF4-FFF2-40B4-BE49-F238E27FC236}">
                <a16:creationId xmlns:a16="http://schemas.microsoft.com/office/drawing/2014/main" id="{D11567FF-E9AA-49ED-9131-480141738D1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1759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Speaker 1">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2ED41C-BC63-CCC9-525D-2F7C1D56F627}"/>
              </a:ext>
            </a:extLst>
          </p:cNvPr>
          <p:cNvGrpSpPr/>
          <p:nvPr userDrawn="1"/>
        </p:nvGrpSpPr>
        <p:grpSpPr>
          <a:xfrm>
            <a:off x="2" y="-1"/>
            <a:ext cx="12192001" cy="6857997"/>
            <a:chOff x="-2" y="0"/>
            <a:chExt cx="24382419" cy="13715997"/>
          </a:xfrm>
        </p:grpSpPr>
        <p:sp>
          <p:nvSpPr>
            <p:cNvPr id="7" name="Rectangle 6">
              <a:extLst>
                <a:ext uri="{FF2B5EF4-FFF2-40B4-BE49-F238E27FC236}">
                  <a16:creationId xmlns:a16="http://schemas.microsoft.com/office/drawing/2014/main" id="{5D1B524B-3D40-A964-AE67-36FE4D8385E0}"/>
                </a:ext>
              </a:extLst>
            </p:cNvPr>
            <p:cNvSpPr/>
            <p:nvPr/>
          </p:nvSpPr>
          <p:spPr>
            <a:xfrm rot="16200000">
              <a:off x="6013123" y="-6013119"/>
              <a:ext cx="12356175" cy="243824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2" name="Group 11">
              <a:extLst>
                <a:ext uri="{FF2B5EF4-FFF2-40B4-BE49-F238E27FC236}">
                  <a16:creationId xmlns:a16="http://schemas.microsoft.com/office/drawing/2014/main" id="{D511F6C9-8F96-B31B-E24E-C5A2B8D6DA99}"/>
                </a:ext>
              </a:extLst>
            </p:cNvPr>
            <p:cNvGrpSpPr/>
            <p:nvPr userDrawn="1"/>
          </p:nvGrpSpPr>
          <p:grpSpPr>
            <a:xfrm>
              <a:off x="-2" y="11238272"/>
              <a:ext cx="24382419" cy="2477725"/>
              <a:chOff x="-2" y="12356176"/>
              <a:chExt cx="24382419" cy="1359817"/>
            </a:xfrm>
          </p:grpSpPr>
          <p:sp>
            <p:nvSpPr>
              <p:cNvPr id="8" name="Rectangle 7">
                <a:extLst>
                  <a:ext uri="{FF2B5EF4-FFF2-40B4-BE49-F238E27FC236}">
                    <a16:creationId xmlns:a16="http://schemas.microsoft.com/office/drawing/2014/main" id="{289ECD7D-3D62-C3F0-8DC0-E6A2C72260EF}"/>
                  </a:ext>
                </a:extLst>
              </p:cNvPr>
              <p:cNvSpPr>
                <a:spLocks/>
              </p:cNvSpPr>
              <p:nvPr/>
            </p:nvSpPr>
            <p:spPr>
              <a:xfrm rot="16200000">
                <a:off x="11959907" y="396273"/>
                <a:ext cx="462607" cy="243824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 name="Rectangle 8">
                <a:extLst>
                  <a:ext uri="{FF2B5EF4-FFF2-40B4-BE49-F238E27FC236}">
                    <a16:creationId xmlns:a16="http://schemas.microsoft.com/office/drawing/2014/main" id="{0F71AC1C-6861-88DE-0456-AB5F6C35D8CE}"/>
                  </a:ext>
                </a:extLst>
              </p:cNvPr>
              <p:cNvSpPr/>
              <p:nvPr/>
            </p:nvSpPr>
            <p:spPr>
              <a:xfrm rot="16200000">
                <a:off x="11959907" y="844878"/>
                <a:ext cx="462607" cy="24382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0" name="Rectangle 9">
                <a:extLst>
                  <a:ext uri="{FF2B5EF4-FFF2-40B4-BE49-F238E27FC236}">
                    <a16:creationId xmlns:a16="http://schemas.microsoft.com/office/drawing/2014/main" id="{C7E037D4-079F-4C16-7B74-BDFEB31FD933}"/>
                  </a:ext>
                </a:extLst>
              </p:cNvPr>
              <p:cNvSpPr>
                <a:spLocks/>
              </p:cNvSpPr>
              <p:nvPr/>
            </p:nvSpPr>
            <p:spPr>
              <a:xfrm rot="16200000">
                <a:off x="11959902" y="1293482"/>
                <a:ext cx="462607" cy="24382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2" name="Title 1">
            <a:extLst>
              <a:ext uri="{FF2B5EF4-FFF2-40B4-BE49-F238E27FC236}">
                <a16:creationId xmlns:a16="http://schemas.microsoft.com/office/drawing/2014/main" id="{F2E0493D-61A7-878A-76BD-FCC834E1786E}"/>
              </a:ext>
            </a:extLst>
          </p:cNvPr>
          <p:cNvSpPr>
            <a:spLocks noGrp="1"/>
          </p:cNvSpPr>
          <p:nvPr userDrawn="1">
            <p:ph type="title"/>
          </p:nvPr>
        </p:nvSpPr>
        <p:spPr>
          <a:xfrm>
            <a:off x="4791618" y="3994376"/>
            <a:ext cx="6959028" cy="421494"/>
          </a:xfrm>
        </p:spPr>
        <p:txBody>
          <a:bodyPr/>
          <a:lstStyle>
            <a:lvl1pPr>
              <a:defRPr sz="3300">
                <a:solidFill>
                  <a:schemeClr val="bg1"/>
                </a:solidFill>
              </a:defRPr>
            </a:lvl1pPr>
          </a:lstStyle>
          <a:p>
            <a:r>
              <a:rPr lang="en-GB"/>
              <a:t>Click to edit Master title style</a:t>
            </a:r>
          </a:p>
        </p:txBody>
      </p:sp>
      <p:sp>
        <p:nvSpPr>
          <p:cNvPr id="3" name="Date Placeholder 2">
            <a:extLst>
              <a:ext uri="{FF2B5EF4-FFF2-40B4-BE49-F238E27FC236}">
                <a16:creationId xmlns:a16="http://schemas.microsoft.com/office/drawing/2014/main" id="{0047735E-7B8F-8BC8-4F7E-BCF621E9717A}"/>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23/07/2025</a:t>
            </a:fld>
            <a:endParaRPr lang="en-GB"/>
          </a:p>
        </p:txBody>
      </p:sp>
      <p:sp>
        <p:nvSpPr>
          <p:cNvPr id="4" name="Footer Placeholder 3">
            <a:extLst>
              <a:ext uri="{FF2B5EF4-FFF2-40B4-BE49-F238E27FC236}">
                <a16:creationId xmlns:a16="http://schemas.microsoft.com/office/drawing/2014/main" id="{42987D87-0237-95AC-CF2A-0A06A3DDEA15}"/>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5" name="Slide Number Placeholder 4">
            <a:extLst>
              <a:ext uri="{FF2B5EF4-FFF2-40B4-BE49-F238E27FC236}">
                <a16:creationId xmlns:a16="http://schemas.microsoft.com/office/drawing/2014/main" id="{859CCE7D-722A-BE32-8704-7FDDF2102C3A}"/>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27B900B3-DF3E-739D-34F9-3945912E39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3" name="Text Placeholder 10">
            <a:extLst>
              <a:ext uri="{FF2B5EF4-FFF2-40B4-BE49-F238E27FC236}">
                <a16:creationId xmlns:a16="http://schemas.microsoft.com/office/drawing/2014/main" id="{780988D1-2308-8A71-5492-5AE996641080}"/>
              </a:ext>
            </a:extLst>
          </p:cNvPr>
          <p:cNvSpPr>
            <a:spLocks noGrp="1"/>
          </p:cNvSpPr>
          <p:nvPr>
            <p:ph type="body" sz="quarter" idx="14"/>
          </p:nvPr>
        </p:nvSpPr>
        <p:spPr>
          <a:xfrm>
            <a:off x="4791618" y="4567320"/>
            <a:ext cx="6959028" cy="919081"/>
          </a:xfrm>
        </p:spPr>
        <p:txBody>
          <a:bodyPr/>
          <a:lstStyle>
            <a:lvl1pPr>
              <a:defRPr sz="16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398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67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1_Nuevo_Patron_202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54F365-6453-428F-BCEF-2E9FA2875BE7}"/>
              </a:ext>
            </a:extLst>
          </p:cNvPr>
          <p:cNvSpPr>
            <a:spLocks noGrp="1"/>
          </p:cNvSpPr>
          <p:nvPr>
            <p:ph type="title"/>
          </p:nvPr>
        </p:nvSpPr>
        <p:spPr>
          <a:xfrm>
            <a:off x="243068" y="288007"/>
            <a:ext cx="11192440" cy="813680"/>
          </a:xfrm>
          <a:prstGeom prst="rect">
            <a:avLst/>
          </a:prstGeom>
        </p:spPr>
        <p:txBody>
          <a:bodyPr vert="horz" lIns="91440" tIns="45720" rIns="91440" bIns="45720" rtlCol="0" anchor="ctr">
            <a:noAutofit/>
          </a:bodyPr>
          <a:lstStyle>
            <a:lvl1pPr>
              <a:defRPr lang="es-ES" sz="2000">
                <a:solidFill>
                  <a:schemeClr val="tx1"/>
                </a:solidFill>
              </a:defRPr>
            </a:lvl1pPr>
          </a:lstStyle>
          <a:p>
            <a:pPr lvl="0"/>
            <a:r>
              <a:rPr lang="es-ES"/>
              <a:t>Haga clic para modificar el estilo de título del patrón</a:t>
            </a:r>
          </a:p>
        </p:txBody>
      </p:sp>
      <p:grpSp>
        <p:nvGrpSpPr>
          <p:cNvPr id="6" name="Grupo 5">
            <a:extLst>
              <a:ext uri="{FF2B5EF4-FFF2-40B4-BE49-F238E27FC236}">
                <a16:creationId xmlns:a16="http://schemas.microsoft.com/office/drawing/2014/main" id="{9EEB771A-BCAA-49CF-B4F4-B267045AE7C2}"/>
              </a:ext>
            </a:extLst>
          </p:cNvPr>
          <p:cNvGrpSpPr>
            <a:grpSpLocks noChangeAspect="1"/>
          </p:cNvGrpSpPr>
          <p:nvPr userDrawn="1"/>
        </p:nvGrpSpPr>
        <p:grpSpPr>
          <a:xfrm>
            <a:off x="229773" y="170886"/>
            <a:ext cx="811697" cy="204772"/>
            <a:chOff x="1055507" y="1075764"/>
            <a:chExt cx="770304" cy="194329"/>
          </a:xfrm>
          <a:solidFill>
            <a:schemeClr val="tx2"/>
          </a:solidFill>
        </p:grpSpPr>
        <p:sp>
          <p:nvSpPr>
            <p:cNvPr id="7" name="Elipse 6">
              <a:extLst>
                <a:ext uri="{FF2B5EF4-FFF2-40B4-BE49-F238E27FC236}">
                  <a16:creationId xmlns:a16="http://schemas.microsoft.com/office/drawing/2014/main" id="{A39FF05E-5A62-4DEE-8B69-C6DB049B7D9D}"/>
                </a:ext>
              </a:extLst>
            </p:cNvPr>
            <p:cNvSpPr/>
            <p:nvPr userDrawn="1"/>
          </p:nvSpPr>
          <p:spPr>
            <a:xfrm>
              <a:off x="1631481"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solidFill>
                  <a:schemeClr val="tx1"/>
                </a:solidFill>
              </a:endParaRPr>
            </a:p>
          </p:txBody>
        </p:sp>
        <p:sp>
          <p:nvSpPr>
            <p:cNvPr id="8" name="Elipse 7">
              <a:extLst>
                <a:ext uri="{FF2B5EF4-FFF2-40B4-BE49-F238E27FC236}">
                  <a16:creationId xmlns:a16="http://schemas.microsoft.com/office/drawing/2014/main" id="{21D4AD07-26B8-4ABC-9944-E40996EBB8F4}"/>
                </a:ext>
              </a:extLst>
            </p:cNvPr>
            <p:cNvSpPr/>
            <p:nvPr userDrawn="1"/>
          </p:nvSpPr>
          <p:spPr>
            <a:xfrm>
              <a:off x="1343402"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solidFill>
                  <a:schemeClr val="tx1"/>
                </a:solidFill>
              </a:endParaRPr>
            </a:p>
          </p:txBody>
        </p:sp>
        <p:sp>
          <p:nvSpPr>
            <p:cNvPr id="9" name="Elipse 8">
              <a:extLst>
                <a:ext uri="{FF2B5EF4-FFF2-40B4-BE49-F238E27FC236}">
                  <a16:creationId xmlns:a16="http://schemas.microsoft.com/office/drawing/2014/main" id="{00E9A2FA-1DE1-418B-8A37-E728BCE524F7}"/>
                </a:ext>
              </a:extLst>
            </p:cNvPr>
            <p:cNvSpPr/>
            <p:nvPr userDrawn="1"/>
          </p:nvSpPr>
          <p:spPr>
            <a:xfrm>
              <a:off x="1055507"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solidFill>
                  <a:schemeClr val="tx1"/>
                </a:solidFill>
              </a:endParaRPr>
            </a:p>
          </p:txBody>
        </p:sp>
      </p:grpSp>
      <p:pic>
        <p:nvPicPr>
          <p:cNvPr id="10" name="Gráfico 9">
            <a:extLst>
              <a:ext uri="{FF2B5EF4-FFF2-40B4-BE49-F238E27FC236}">
                <a16:creationId xmlns:a16="http://schemas.microsoft.com/office/drawing/2014/main" id="{2C09604B-A913-4A42-BAA0-56FBF72CAD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3944" y="6421062"/>
            <a:ext cx="738639" cy="205764"/>
          </a:xfrm>
          <a:prstGeom prst="rect">
            <a:avLst/>
          </a:prstGeom>
        </p:spPr>
      </p:pic>
    </p:spTree>
    <p:extLst>
      <p:ext uri="{BB962C8B-B14F-4D97-AF65-F5344CB8AC3E}">
        <p14:creationId xmlns:p14="http://schemas.microsoft.com/office/powerpoint/2010/main" val="1903636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Option 3">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BEA4D0-3D66-0641-8C79-8DF09E54AF7A}"/>
              </a:ext>
            </a:extLst>
          </p:cNvPr>
          <p:cNvSpPr txBox="1"/>
          <p:nvPr userDrawn="1"/>
        </p:nvSpPr>
        <p:spPr>
          <a:xfrm>
            <a:off x="1049396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lumMod val="50000"/>
                  </a:schemeClr>
                </a:solidFill>
                <a:latin typeface="Arial" panose="020B0604020202020204" pitchFamily="34" charset="0"/>
                <a:cs typeface="Arial" panose="020B0604020202020204" pitchFamily="34" charset="0"/>
              </a:rPr>
              <a:pPr algn="r"/>
              <a:t>‹#›</a:t>
            </a:fld>
            <a:endParaRPr lang="en-US" sz="900" b="0" i="0">
              <a:solidFill>
                <a:schemeClr val="bg1">
                  <a:lumMod val="50000"/>
                </a:schemeClr>
              </a:solidFill>
              <a:latin typeface="Arial" panose="020B0604020202020204" pitchFamily="34" charset="0"/>
              <a:cs typeface="Arial" panose="020B0604020202020204" pitchFamily="34" charset="0"/>
            </a:endParaRPr>
          </a:p>
        </p:txBody>
      </p:sp>
      <p:sp>
        <p:nvSpPr>
          <p:cNvPr id="19" name="Text Placeholder 18">
            <a:extLst>
              <a:ext uri="{FF2B5EF4-FFF2-40B4-BE49-F238E27FC236}">
                <a16:creationId xmlns:a16="http://schemas.microsoft.com/office/drawing/2014/main" id="{251CE6D7-F2DD-AC4E-A06D-A0525BC7F974}"/>
              </a:ext>
            </a:extLst>
          </p:cNvPr>
          <p:cNvSpPr>
            <a:spLocks noGrp="1"/>
          </p:cNvSpPr>
          <p:nvPr>
            <p:ph type="body" sz="quarter" idx="10" hasCustomPrompt="1"/>
          </p:nvPr>
        </p:nvSpPr>
        <p:spPr>
          <a:xfrm>
            <a:off x="558865" y="304800"/>
            <a:ext cx="10959296" cy="778931"/>
          </a:xfrm>
          <a:prstGeom prst="rect">
            <a:avLst/>
          </a:prstGeom>
        </p:spPr>
        <p:txBody>
          <a:bodyPr/>
          <a:lstStyle>
            <a:lvl1pPr>
              <a:buNone/>
              <a:defRPr sz="2800" b="1" i="0">
                <a:solidFill>
                  <a:schemeClr val="tx1"/>
                </a:solidFill>
                <a:latin typeface="Arial" panose="020B0604020202020204" pitchFamily="34" charset="0"/>
                <a:cs typeface="Arial" panose="020B0604020202020204" pitchFamily="34" charset="0"/>
              </a:defRPr>
            </a:lvl1pPr>
          </a:lstStyle>
          <a:p>
            <a:pPr lvl="0"/>
            <a:r>
              <a:rPr lang="en-US" b="1" i="0">
                <a:latin typeface="Arial" panose="020B0604020202020204" pitchFamily="34" charset="0"/>
                <a:cs typeface="Arial" panose="020B0604020202020204" pitchFamily="34" charset="0"/>
              </a:rPr>
              <a:t>Click to edit title</a:t>
            </a:r>
            <a:endParaRPr lang="en-US"/>
          </a:p>
        </p:txBody>
      </p:sp>
    </p:spTree>
    <p:extLst>
      <p:ext uri="{BB962C8B-B14F-4D97-AF65-F5344CB8AC3E}">
        <p14:creationId xmlns:p14="http://schemas.microsoft.com/office/powerpoint/2010/main" val="125000368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页">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1048581" name="矩形 2"/>
          <p:cNvSpPr/>
          <p:nvPr/>
        </p:nvSpPr>
        <p:spPr>
          <a:xfrm>
            <a:off x="315237" y="202458"/>
            <a:ext cx="11666092" cy="829081"/>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a:srgbClr val="000000"/>
          </a:fontRef>
        </p:style>
        <p:txBody>
          <a:bodyPr spcFirstLastPara="1" lIns="49529" tIns="49529" rIns="49529" bIns="49529" spcCol="38100" anchor="ctr"/>
          <a:lstStyle/>
          <a:p>
            <a:pPr marL="0" marR="0" lvl="0" indent="0" algn="l" defTabSz="990600" rtl="0" eaLnBrk="1" fontAlgn="auto" latinLnBrk="0" hangingPunct="0">
              <a:lnSpc>
                <a:spcPct val="100000"/>
              </a:lnSpc>
              <a:spcBef>
                <a:spcPts val="0"/>
              </a:spcBef>
              <a:spcAft>
                <a:spcPts val="0"/>
              </a:spcAft>
              <a:buClrTx/>
              <a:buSzTx/>
              <a:buFontTx/>
              <a:buNone/>
            </a:pPr>
            <a:endParaRPr kumimoji="0" lang="zh-CN" altLang="en-US" sz="1950" b="0" i="0" u="none" strike="noStrike" kern="1200" cap="none" spc="0" normalizeH="0" baseline="0" noProof="1">
              <a:ln>
                <a:noFill/>
              </a:ln>
              <a:solidFill>
                <a:srgbClr val="000000"/>
              </a:solidFill>
              <a:effectLst/>
              <a:uLnTx/>
              <a:uFillTx/>
              <a:latin typeface="+mn-lt"/>
              <a:ea typeface="+mn-ea"/>
              <a:cs typeface="+mn-cs"/>
              <a:sym typeface="Calibri" panose="020F0502020204030204"/>
            </a:endParaRPr>
          </a:p>
        </p:txBody>
      </p:sp>
      <p:pic>
        <p:nvPicPr>
          <p:cNvPr id="2097152" name="图片 6"/>
          <p:cNvPicPr>
            <a:picLocks noChangeAspect="1"/>
          </p:cNvPicPr>
          <p:nvPr userDrawn="1"/>
        </p:nvPicPr>
        <p:blipFill>
          <a:blip r:embed="rId3" cstate="print"/>
          <a:srcRect l="54945"/>
          <a:stretch>
            <a:fillRect/>
          </a:stretch>
        </p:blipFill>
        <p:spPr>
          <a:xfrm>
            <a:off x="9232900" y="-63500"/>
            <a:ext cx="1333500" cy="1625600"/>
          </a:xfrm>
          <a:prstGeom prst="rect">
            <a:avLst/>
          </a:prstGeom>
          <a:noFill/>
          <a:ln w="9525">
            <a:noFill/>
          </a:ln>
        </p:spPr>
      </p:pic>
      <p:pic>
        <p:nvPicPr>
          <p:cNvPr id="2097153" name="图片 7"/>
          <p:cNvPicPr>
            <a:picLocks noChangeAspect="1"/>
          </p:cNvPicPr>
          <p:nvPr userDrawn="1"/>
        </p:nvPicPr>
        <p:blipFill>
          <a:blip r:embed="rId4" cstate="print"/>
          <a:stretch>
            <a:fillRect/>
          </a:stretch>
        </p:blipFill>
        <p:spPr>
          <a:xfrm>
            <a:off x="10313988" y="100013"/>
            <a:ext cx="1884362" cy="1209675"/>
          </a:xfrm>
          <a:prstGeom prst="rect">
            <a:avLst/>
          </a:prstGeom>
          <a:noFill/>
          <a:ln w="9525">
            <a:noFill/>
          </a:ln>
        </p:spPr>
      </p:pic>
      <p:cxnSp>
        <p:nvCxnSpPr>
          <p:cNvPr id="3145728" name="直接连接符 9"/>
          <p:cNvCxnSpPr/>
          <p:nvPr/>
        </p:nvCxnSpPr>
        <p:spPr>
          <a:xfrm>
            <a:off x="10566400" y="495300"/>
            <a:ext cx="0" cy="4191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49851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仅标题空内容">
    <p:spTree>
      <p:nvGrpSpPr>
        <p:cNvPr id="1" name=""/>
        <p:cNvGrpSpPr/>
        <p:nvPr/>
      </p:nvGrpSpPr>
      <p:grpSpPr>
        <a:xfrm>
          <a:off x="0" y="0"/>
          <a:ext cx="0" cy="0"/>
          <a:chOff x="0" y="0"/>
          <a:chExt cx="0" cy="0"/>
        </a:xfrm>
      </p:grpSpPr>
      <p:sp>
        <p:nvSpPr>
          <p:cNvPr id="1048591" name="标题 1"/>
          <p:cNvSpPr>
            <a:spLocks noGrp="1"/>
          </p:cNvSpPr>
          <p:nvPr>
            <p:ph type="title"/>
          </p:nvPr>
        </p:nvSpPr>
        <p:spPr>
          <a:xfrm>
            <a:off x="335359" y="122216"/>
            <a:ext cx="10314711" cy="658085"/>
          </a:xfrm>
        </p:spPr>
        <p:txBody>
          <a:bodyPr>
            <a:noAutofit/>
          </a:bodyPr>
          <a:lstStyle>
            <a:lvl1pPr algn="l" defTabSz="1218565" rtl="0" eaLnBrk="1" latinLnBrk="0" hangingPunct="1">
              <a:spcBef>
                <a:spcPct val="0"/>
              </a:spcBef>
              <a:buNone/>
              <a:defRPr lang="zh-CN" altLang="en-US" sz="2800" b="1" kern="1200" dirty="0">
                <a:solidFill>
                  <a:srgbClr val="C00000"/>
                </a:solidFill>
                <a:latin typeface="华文细黑" panose="02010600040101010101" charset="-122"/>
                <a:ea typeface="华文细黑" panose="02010600040101010101" charset="-122"/>
                <a:cs typeface="+mj-cs"/>
              </a:defRPr>
            </a:lvl1pPr>
          </a:lstStyle>
          <a:p>
            <a:r>
              <a:rPr lang="zh-CN" altLang="en-US"/>
              <a:t>单击此处编辑母版标题样式</a:t>
            </a:r>
          </a:p>
        </p:txBody>
      </p:sp>
      <p:sp>
        <p:nvSpPr>
          <p:cNvPr id="1048592" name="矩形 2"/>
          <p:cNvSpPr/>
          <p:nvPr userDrawn="1"/>
        </p:nvSpPr>
        <p:spPr>
          <a:xfrm>
            <a:off x="11568608" y="6444602"/>
            <a:ext cx="411479" cy="332741"/>
          </a:xfrm>
          <a:prstGeom prst="rect">
            <a:avLst/>
          </a:prstGeom>
        </p:spPr>
        <p:txBody>
          <a:bodyPr wrap="none">
            <a:spAutoFit/>
          </a:bodyPr>
          <a:lstStyle/>
          <a:p>
            <a:pPr defTabSz="1217295"/>
            <a:fld id="{D5DDBE9D-0EAE-4BF9-9976-992BCF72F40A}" type="slidenum">
              <a:rPr lang="zh-CN" altLang="en-US" sz="1600">
                <a:solidFill>
                  <a:prstClr val="black">
                    <a:tint val="75000"/>
                  </a:prstClr>
                </a:solidFill>
              </a:rPr>
              <a:t>‹#›</a:t>
            </a:fld>
            <a:endParaRPr lang="zh-CN" altLang="en-US" sz="1600">
              <a:solidFill>
                <a:prstClr val="black"/>
              </a:solidFill>
            </a:endParaRPr>
          </a:p>
        </p:txBody>
      </p:sp>
      <p:pic>
        <p:nvPicPr>
          <p:cNvPr id="2097153" name="图片 8"/>
          <p:cNvPicPr>
            <a:picLocks noChangeAspect="1"/>
          </p:cNvPicPr>
          <p:nvPr userDrawn="1"/>
        </p:nvPicPr>
        <p:blipFill rotWithShape="1">
          <a:blip r:embed="rId2" cstate="print"/>
          <a:srcRect/>
          <a:stretch>
            <a:fillRect/>
          </a:stretch>
        </p:blipFill>
        <p:spPr>
          <a:xfrm>
            <a:off x="335359" y="807730"/>
            <a:ext cx="11520001" cy="67235"/>
          </a:xfrm>
          <a:prstGeom prst="rect">
            <a:avLst/>
          </a:prstGeom>
        </p:spPr>
      </p:pic>
      <p:pic>
        <p:nvPicPr>
          <p:cNvPr id="2097154" name="图片 6"/>
          <p:cNvPicPr>
            <a:picLocks noChangeAspect="1"/>
          </p:cNvPicPr>
          <p:nvPr userDrawn="1"/>
        </p:nvPicPr>
        <p:blipFill>
          <a:blip r:embed="rId3" cstate="print"/>
          <a:stretch>
            <a:fillRect/>
          </a:stretch>
        </p:blipFill>
        <p:spPr>
          <a:xfrm>
            <a:off x="10771094" y="15229"/>
            <a:ext cx="1367118" cy="877690"/>
          </a:xfrm>
          <a:prstGeom prst="rect">
            <a:avLst/>
          </a:prstGeom>
        </p:spPr>
      </p:pic>
    </p:spTree>
    <p:extLst>
      <p:ext uri="{BB962C8B-B14F-4D97-AF65-F5344CB8AC3E}">
        <p14:creationId xmlns:p14="http://schemas.microsoft.com/office/powerpoint/2010/main" val="2247474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标题页">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9816353" y="202458"/>
            <a:ext cx="2164976" cy="829081"/>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9529" tIns="49529" rIns="49529" bIns="49529" numCol="1" spcCol="38100" rtlCol="0" anchor="ctr">
            <a:noAutofit/>
          </a:bodyPr>
          <a:lstStyle/>
          <a:p>
            <a:pPr marL="0" marR="0" indent="0" algn="l" defTabSz="990600" rtl="0" fontAlgn="auto" latinLnBrk="0" hangingPunct="0">
              <a:lnSpc>
                <a:spcPct val="100000"/>
              </a:lnSpc>
              <a:spcBef>
                <a:spcPts val="0"/>
              </a:spcBef>
              <a:spcAft>
                <a:spcPts val="0"/>
              </a:spcAft>
              <a:buClrTx/>
              <a:buSzTx/>
              <a:buFontTx/>
              <a:buNone/>
            </a:pPr>
            <a:endParaRPr kumimoji="0" lang="zh-CN" altLang="en-US" sz="195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文本占位符 22"/>
          <p:cNvSpPr>
            <a:spLocks noGrp="1"/>
          </p:cNvSpPr>
          <p:nvPr>
            <p:ph type="body" sz="quarter" idx="10"/>
          </p:nvPr>
        </p:nvSpPr>
        <p:spPr>
          <a:xfrm>
            <a:off x="1223876" y="2756230"/>
            <a:ext cx="9744253" cy="1248833"/>
          </a:xfrm>
          <a:prstGeom prst="rect">
            <a:avLst/>
          </a:prstGeom>
        </p:spPr>
        <p:txBody>
          <a:bodyPr/>
          <a:lstStyle>
            <a:lvl1pPr marL="0" indent="0" algn="ctr">
              <a:buNone/>
              <a:defRPr sz="4800" b="1"/>
            </a:lvl1pPr>
          </a:lstStyle>
          <a:p>
            <a:pPr lvl="0"/>
            <a:r>
              <a:rPr lang="zh-CN" altLang="en-US"/>
              <a:t>单击此处编辑母版文本样式</a:t>
            </a:r>
          </a:p>
        </p:txBody>
      </p:sp>
      <p:sp>
        <p:nvSpPr>
          <p:cNvPr id="12" name="文本占位符 27"/>
          <p:cNvSpPr>
            <a:spLocks noGrp="1"/>
          </p:cNvSpPr>
          <p:nvPr>
            <p:ph type="body" sz="quarter" idx="12"/>
          </p:nvPr>
        </p:nvSpPr>
        <p:spPr>
          <a:xfrm>
            <a:off x="3023789" y="4005043"/>
            <a:ext cx="6144427" cy="481076"/>
          </a:xfrm>
          <a:prstGeom prst="rect">
            <a:avLst/>
          </a:prstGeom>
        </p:spPr>
        <p:txBody>
          <a:bodyPr anchor="ctr"/>
          <a:lstStyle>
            <a:lvl1pPr marL="0" indent="0" algn="ctr">
              <a:buNone/>
              <a:defRPr sz="2400">
                <a:solidFill>
                  <a:schemeClr val="tx1">
                    <a:lumMod val="50000"/>
                    <a:lumOff val="50000"/>
                  </a:schemeClr>
                </a:solidFill>
              </a:defRPr>
            </a:lvl1pPr>
            <a:lvl2pPr>
              <a:defRPr sz="3200"/>
            </a:lvl2pPr>
            <a:lvl3pPr>
              <a:defRPr sz="2665"/>
            </a:lvl3pPr>
            <a:lvl4pPr>
              <a:defRPr sz="2400"/>
            </a:lvl4pPr>
            <a:lvl5pPr>
              <a:defRPr sz="2400"/>
            </a:lvl5pPr>
          </a:lstStyle>
          <a:p>
            <a:pPr lvl="0"/>
            <a:r>
              <a:rPr lang="zh-CN" altLang="en-US"/>
              <a:t>单击此处编辑母版文本样式</a:t>
            </a: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4718" y="99769"/>
            <a:ext cx="1883777" cy="1209384"/>
          </a:xfrm>
          <a:prstGeom prst="rect">
            <a:avLst/>
          </a:prstGeom>
        </p:spPr>
      </p:pic>
    </p:spTree>
    <p:extLst>
      <p:ext uri="{BB962C8B-B14F-4D97-AF65-F5344CB8AC3E}">
        <p14:creationId xmlns:p14="http://schemas.microsoft.com/office/powerpoint/2010/main" val="114340125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Content-Option 2.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C1520E-7352-F79D-7298-9DED39BF01B1}"/>
              </a:ext>
            </a:extLst>
          </p:cNvPr>
          <p:cNvPicPr>
            <a:picLocks noChangeAspect="1"/>
          </p:cNvPicPr>
          <p:nvPr userDrawn="1"/>
        </p:nvPicPr>
        <p:blipFill>
          <a:blip r:embed="rId2"/>
          <a:srcRect t="45248" b="45248"/>
          <a:stretch/>
        </p:blipFill>
        <p:spPr>
          <a:xfrm>
            <a:off x="-1" y="6206225"/>
            <a:ext cx="12192001" cy="651767"/>
          </a:xfrm>
          <a:prstGeom prst="rect">
            <a:avLst/>
          </a:prstGeom>
        </p:spPr>
      </p:pic>
      <p:sp>
        <p:nvSpPr>
          <p:cNvPr id="19" name="Text Placeholder 18">
            <a:extLst>
              <a:ext uri="{FF2B5EF4-FFF2-40B4-BE49-F238E27FC236}">
                <a16:creationId xmlns:a16="http://schemas.microsoft.com/office/drawing/2014/main" id="{251CE6D7-F2DD-AC4E-A06D-A0525BC7F974}"/>
              </a:ext>
            </a:extLst>
          </p:cNvPr>
          <p:cNvSpPr>
            <a:spLocks noGrp="1"/>
          </p:cNvSpPr>
          <p:nvPr>
            <p:ph type="body" sz="quarter" idx="10" hasCustomPrompt="1"/>
          </p:nvPr>
        </p:nvSpPr>
        <p:spPr>
          <a:xfrm>
            <a:off x="558865" y="304800"/>
            <a:ext cx="10913535" cy="778931"/>
          </a:xfrm>
          <a:prstGeom prst="rect">
            <a:avLst/>
          </a:prstGeom>
        </p:spPr>
        <p:txBody>
          <a:bodyPr/>
          <a:lstStyle>
            <a:lvl1pPr>
              <a:buNone/>
              <a:defRPr sz="2800" b="1" i="0">
                <a:solidFill>
                  <a:schemeClr val="tx1">
                    <a:lumMod val="90000"/>
                    <a:lumOff val="10000"/>
                  </a:schemeClr>
                </a:solidFill>
                <a:latin typeface="Arial" panose="020B0604020202020204" pitchFamily="34" charset="0"/>
                <a:cs typeface="Arial" panose="020B0604020202020204" pitchFamily="34" charset="0"/>
              </a:defRPr>
            </a:lvl1pPr>
          </a:lstStyle>
          <a:p>
            <a:pPr lvl="0"/>
            <a:r>
              <a:rPr lang="en-US" b="1" i="0">
                <a:latin typeface="Arial" panose="020B0604020202020204" pitchFamily="34" charset="0"/>
                <a:cs typeface="Arial" panose="020B0604020202020204" pitchFamily="34" charset="0"/>
              </a:rPr>
              <a:t>Click to edit title</a:t>
            </a:r>
            <a:endParaRPr lang="en-US"/>
          </a:p>
        </p:txBody>
      </p:sp>
      <p:sp>
        <p:nvSpPr>
          <p:cNvPr id="9" name="Content Placeholder 2">
            <a:extLst>
              <a:ext uri="{FF2B5EF4-FFF2-40B4-BE49-F238E27FC236}">
                <a16:creationId xmlns:a16="http://schemas.microsoft.com/office/drawing/2014/main" id="{88AE3000-398C-7A4A-A283-C4D3EC50A658}"/>
              </a:ext>
            </a:extLst>
          </p:cNvPr>
          <p:cNvSpPr>
            <a:spLocks noGrp="1"/>
          </p:cNvSpPr>
          <p:nvPr>
            <p:ph idx="1"/>
          </p:nvPr>
        </p:nvSpPr>
        <p:spPr>
          <a:xfrm>
            <a:off x="601200" y="1353599"/>
            <a:ext cx="10871200" cy="4650851"/>
          </a:xfrm>
          <a:prstGeom prst="rect">
            <a:avLst/>
          </a:prstGeom>
        </p:spPr>
        <p:txBody>
          <a:bodyPr/>
          <a:lstStyle>
            <a:lvl1pPr>
              <a:lnSpc>
                <a:spcPct val="90000"/>
              </a:lnSpc>
              <a:spcAft>
                <a:spcPts val="600"/>
              </a:spcAft>
              <a:buClr>
                <a:schemeClr val="accent2"/>
              </a:buClr>
              <a:buFont typeface="Arial" panose="020B0604020202020204" pitchFamily="34" charset="0"/>
              <a:buChar char="•"/>
              <a:defRPr/>
            </a:lvl1pPr>
            <a:lvl2pPr>
              <a:lnSpc>
                <a:spcPct val="90000"/>
              </a:lnSpc>
              <a:spcAft>
                <a:spcPts val="600"/>
              </a:spcAft>
              <a:buClr>
                <a:schemeClr val="accent2"/>
              </a:buClr>
              <a:buFont typeface="Arial" panose="020B0604020202020204" pitchFamily="34" charset="0"/>
              <a:buChar char="•"/>
              <a:defRPr/>
            </a:lvl2pPr>
            <a:lvl3pPr>
              <a:lnSpc>
                <a:spcPct val="90000"/>
              </a:lnSpc>
              <a:spcAft>
                <a:spcPts val="600"/>
              </a:spcAft>
              <a:buClr>
                <a:schemeClr val="accent2"/>
              </a:buClr>
              <a:buFont typeface="Arial" panose="020B0604020202020204" pitchFamily="34" charset="0"/>
              <a:buChar char="•"/>
              <a:defRPr/>
            </a:lvl3pPr>
            <a:lvl4pPr>
              <a:lnSpc>
                <a:spcPct val="90000"/>
              </a:lnSpc>
              <a:spcAft>
                <a:spcPts val="600"/>
              </a:spcAft>
              <a:buClr>
                <a:schemeClr val="accent2"/>
              </a:buClr>
              <a:buFont typeface="Arial" panose="020B0604020202020204" pitchFamily="34" charset="0"/>
              <a:buChar char="•"/>
              <a:defRPr/>
            </a:lvl4pPr>
            <a:lvl5pPr>
              <a:lnSpc>
                <a:spcPct val="90000"/>
              </a:lnSpc>
              <a:spcAft>
                <a:spcPts val="600"/>
              </a:spcAft>
              <a:buClr>
                <a:schemeClr val="accent2"/>
              </a:buClr>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Rectangle 13">
            <a:extLst>
              <a:ext uri="{FF2B5EF4-FFF2-40B4-BE49-F238E27FC236}">
                <a16:creationId xmlns:a16="http://schemas.microsoft.com/office/drawing/2014/main" id="{7C2B9CEF-53F2-734A-BCF9-0E2B07FDB628}"/>
              </a:ext>
            </a:extLst>
          </p:cNvPr>
          <p:cNvSpPr/>
          <p:nvPr userDrawn="1"/>
        </p:nvSpPr>
        <p:spPr>
          <a:xfrm>
            <a:off x="1176176" y="6437784"/>
            <a:ext cx="289320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Arial" panose="020B0604020202020204" pitchFamily="34" charset="0"/>
                <a:cs typeface="Arial" panose="020B0604020202020204" pitchFamily="34" charset="0"/>
              </a:rPr>
              <a:t>CONFIDENTIAL   </a:t>
            </a:r>
            <a:r>
              <a:rPr lang="en-US" sz="900" b="0" i="0">
                <a:solidFill>
                  <a:schemeClr val="bg1"/>
                </a:solidFill>
                <a:latin typeface="Arial" panose="020B0604020202020204" pitchFamily="34" charset="0"/>
                <a:cs typeface="Arial" panose="020B0604020202020204" pitchFamily="34" charset="0"/>
              </a:rPr>
              <a:t>© GSMA 2024</a:t>
            </a:r>
          </a:p>
        </p:txBody>
      </p:sp>
      <p:cxnSp>
        <p:nvCxnSpPr>
          <p:cNvPr id="15" name="Straight Connector 14">
            <a:extLst>
              <a:ext uri="{FF2B5EF4-FFF2-40B4-BE49-F238E27FC236}">
                <a16:creationId xmlns:a16="http://schemas.microsoft.com/office/drawing/2014/main" id="{FFDAF4CE-CD18-A048-857F-AD1FE8BF8A56}"/>
              </a:ext>
            </a:extLst>
          </p:cNvPr>
          <p:cNvCxnSpPr>
            <a:cxnSpLocks/>
          </p:cNvCxnSpPr>
          <p:nvPr userDrawn="1"/>
        </p:nvCxnSpPr>
        <p:spPr>
          <a:xfrm>
            <a:off x="601200" y="6206225"/>
            <a:ext cx="108962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D8E6DA-5DCD-9643-9F1A-7B639DF4B087}"/>
              </a:ext>
            </a:extLst>
          </p:cNvPr>
          <p:cNvSpPr txBox="1"/>
          <p:nvPr userDrawn="1"/>
        </p:nvSpPr>
        <p:spPr>
          <a:xfrm>
            <a:off x="1029518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solidFill>
                <a:latin typeface="Arial" panose="020B0604020202020204" pitchFamily="34" charset="0"/>
                <a:cs typeface="Arial" panose="020B0604020202020204" pitchFamily="34" charset="0"/>
              </a:rPr>
              <a:pPr algn="r"/>
              <a:t>‹#›</a:t>
            </a:fld>
            <a:endParaRPr lang="en-US" sz="900" b="0" i="0">
              <a:solidFill>
                <a:schemeClr val="bg1"/>
              </a:solidFill>
              <a:latin typeface="Arial" panose="020B0604020202020204" pitchFamily="34" charset="0"/>
              <a:cs typeface="Arial" panose="020B0604020202020204" pitchFamily="34" charset="0"/>
            </a:endParaRPr>
          </a:p>
        </p:txBody>
      </p:sp>
      <p:pic>
        <p:nvPicPr>
          <p:cNvPr id="17" name="Board stamp">
            <a:extLst>
              <a:ext uri="{FF2B5EF4-FFF2-40B4-BE49-F238E27FC236}">
                <a16:creationId xmlns:a16="http://schemas.microsoft.com/office/drawing/2014/main" id="{05209F47-D69D-F84A-B7C7-652859E16765}"/>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601200" y="6276508"/>
            <a:ext cx="499125" cy="511200"/>
          </a:xfrm>
          <a:prstGeom prst="rect">
            <a:avLst/>
          </a:prstGeom>
        </p:spPr>
      </p:pic>
    </p:spTree>
    <p:extLst>
      <p:ext uri="{BB962C8B-B14F-4D97-AF65-F5344CB8AC3E}">
        <p14:creationId xmlns:p14="http://schemas.microsoft.com/office/powerpoint/2010/main" val="374211061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Option 4">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BEA4D0-3D66-0641-8C79-8DF09E54AF7A}"/>
              </a:ext>
            </a:extLst>
          </p:cNvPr>
          <p:cNvSpPr txBox="1"/>
          <p:nvPr userDrawn="1"/>
        </p:nvSpPr>
        <p:spPr>
          <a:xfrm>
            <a:off x="1049396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lumMod val="50000"/>
                  </a:schemeClr>
                </a:solidFill>
                <a:latin typeface="Arial" panose="020B0604020202020204" pitchFamily="34" charset="0"/>
                <a:cs typeface="Arial" panose="020B0604020202020204" pitchFamily="34" charset="0"/>
              </a:rPr>
              <a:pPr algn="r"/>
              <a:t>‹#›</a:t>
            </a:fld>
            <a:endParaRPr lang="en-US" sz="900" b="0" i="0">
              <a:solidFill>
                <a:schemeClr val="bg1">
                  <a:lumMod val="50000"/>
                </a:schemeClr>
              </a:solidFill>
              <a:latin typeface="Arial" panose="020B0604020202020204" pitchFamily="34" charset="0"/>
              <a:cs typeface="Arial" panose="020B0604020202020204" pitchFamily="34" charset="0"/>
            </a:endParaRPr>
          </a:p>
        </p:txBody>
      </p:sp>
      <p:sp>
        <p:nvSpPr>
          <p:cNvPr id="19" name="Text Placeholder 18">
            <a:extLst>
              <a:ext uri="{FF2B5EF4-FFF2-40B4-BE49-F238E27FC236}">
                <a16:creationId xmlns:a16="http://schemas.microsoft.com/office/drawing/2014/main" id="{251CE6D7-F2DD-AC4E-A06D-A0525BC7F974}"/>
              </a:ext>
            </a:extLst>
          </p:cNvPr>
          <p:cNvSpPr>
            <a:spLocks noGrp="1"/>
          </p:cNvSpPr>
          <p:nvPr>
            <p:ph type="body" sz="quarter" idx="10" hasCustomPrompt="1"/>
          </p:nvPr>
        </p:nvSpPr>
        <p:spPr>
          <a:xfrm>
            <a:off x="558865" y="304800"/>
            <a:ext cx="10871200" cy="778931"/>
          </a:xfrm>
          <a:prstGeom prst="rect">
            <a:avLst/>
          </a:prstGeom>
        </p:spPr>
        <p:txBody>
          <a:bodyPr/>
          <a:lstStyle>
            <a:lvl1pPr>
              <a:buNone/>
              <a:defRPr sz="2800" b="1" i="0">
                <a:solidFill>
                  <a:schemeClr val="tx1"/>
                </a:solidFill>
                <a:latin typeface="Arial" panose="020B0604020202020204" pitchFamily="34" charset="0"/>
                <a:cs typeface="Arial" panose="020B0604020202020204" pitchFamily="34" charset="0"/>
              </a:defRPr>
            </a:lvl1pPr>
          </a:lstStyle>
          <a:p>
            <a:pPr lvl="0"/>
            <a:r>
              <a:rPr lang="en-US" b="1" i="0">
                <a:latin typeface="Arial" panose="020B0604020202020204" pitchFamily="34" charset="0"/>
                <a:cs typeface="Arial" panose="020B0604020202020204" pitchFamily="34" charset="0"/>
              </a:rPr>
              <a:t>Click to edit title</a:t>
            </a:r>
            <a:endParaRPr lang="en-US"/>
          </a:p>
        </p:txBody>
      </p:sp>
      <p:sp>
        <p:nvSpPr>
          <p:cNvPr id="9" name="Content Placeholder 2">
            <a:extLst>
              <a:ext uri="{FF2B5EF4-FFF2-40B4-BE49-F238E27FC236}">
                <a16:creationId xmlns:a16="http://schemas.microsoft.com/office/drawing/2014/main" id="{9D0E5439-B49A-F340-AA4F-ACB9455446A1}"/>
              </a:ext>
            </a:extLst>
          </p:cNvPr>
          <p:cNvSpPr>
            <a:spLocks noGrp="1"/>
          </p:cNvSpPr>
          <p:nvPr>
            <p:ph idx="1"/>
          </p:nvPr>
        </p:nvSpPr>
        <p:spPr>
          <a:xfrm>
            <a:off x="601200" y="1353599"/>
            <a:ext cx="10871200" cy="4650851"/>
          </a:xfrm>
          <a:prstGeom prst="rect">
            <a:avLst/>
          </a:prstGeom>
        </p:spPr>
        <p:txBody>
          <a:bodyPr/>
          <a:lstStyle>
            <a:lvl1pPr>
              <a:lnSpc>
                <a:spcPct val="90000"/>
              </a:lnSpc>
              <a:spcAft>
                <a:spcPts val="600"/>
              </a:spcAft>
              <a:buClr>
                <a:schemeClr val="accent2"/>
              </a:buClr>
              <a:buFont typeface="Arial" panose="020B0604020202020204" pitchFamily="34" charset="0"/>
              <a:buChar char="•"/>
              <a:defRPr/>
            </a:lvl1pPr>
            <a:lvl2pPr>
              <a:lnSpc>
                <a:spcPct val="90000"/>
              </a:lnSpc>
              <a:spcAft>
                <a:spcPts val="600"/>
              </a:spcAft>
              <a:buClr>
                <a:schemeClr val="accent2"/>
              </a:buClr>
              <a:buFont typeface="Arial" panose="020B0604020202020204" pitchFamily="34" charset="0"/>
              <a:buChar char="•"/>
              <a:defRPr/>
            </a:lvl2pPr>
            <a:lvl3pPr>
              <a:lnSpc>
                <a:spcPct val="90000"/>
              </a:lnSpc>
              <a:spcAft>
                <a:spcPts val="600"/>
              </a:spcAft>
              <a:buClr>
                <a:schemeClr val="accent2"/>
              </a:buClr>
              <a:buFont typeface="Arial" panose="020B0604020202020204" pitchFamily="34" charset="0"/>
              <a:buChar char="•"/>
              <a:defRPr/>
            </a:lvl3pPr>
            <a:lvl4pPr>
              <a:lnSpc>
                <a:spcPct val="90000"/>
              </a:lnSpc>
              <a:spcAft>
                <a:spcPts val="600"/>
              </a:spcAft>
              <a:buClr>
                <a:schemeClr val="accent2"/>
              </a:buClr>
              <a:buFont typeface="Arial" panose="020B0604020202020204" pitchFamily="34" charset="0"/>
              <a:buChar char="•"/>
              <a:defRPr/>
            </a:lvl4pPr>
            <a:lvl5pPr>
              <a:lnSpc>
                <a:spcPct val="90000"/>
              </a:lnSpc>
              <a:spcAft>
                <a:spcPts val="600"/>
              </a:spcAft>
              <a:buClr>
                <a:schemeClr val="accent2"/>
              </a:buClr>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8887719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ption 1">
    <p:bg>
      <p:bgPr>
        <a:solidFill>
          <a:schemeClr val="tx1"/>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148E40E1-ADFD-2761-9164-F7D8C95825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78703A8-E2CB-DD4D-8688-4387C2903696}"/>
              </a:ext>
            </a:extLst>
          </p:cNvPr>
          <p:cNvSpPr>
            <a:spLocks noGrp="1"/>
          </p:cNvSpPr>
          <p:nvPr>
            <p:ph type="subTitle" idx="1" hasCustomPrompt="1"/>
          </p:nvPr>
        </p:nvSpPr>
        <p:spPr>
          <a:xfrm>
            <a:off x="625365" y="3909730"/>
            <a:ext cx="10058036" cy="731741"/>
          </a:xfrm>
          <a:prstGeom prst="rect">
            <a:avLst/>
          </a:prstGeom>
        </p:spPr>
        <p:txBody>
          <a:bodyPr/>
          <a:lstStyle>
            <a:lvl1pPr marL="0" indent="0" algn="l">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2" name="Title 1">
            <a:extLst>
              <a:ext uri="{FF2B5EF4-FFF2-40B4-BE49-F238E27FC236}">
                <a16:creationId xmlns:a16="http://schemas.microsoft.com/office/drawing/2014/main" id="{9CF0FA5A-3086-3C45-BE2B-7BC5D9D983B5}"/>
              </a:ext>
            </a:extLst>
          </p:cNvPr>
          <p:cNvSpPr>
            <a:spLocks noGrp="1"/>
          </p:cNvSpPr>
          <p:nvPr>
            <p:ph type="ctrTitle" hasCustomPrompt="1"/>
          </p:nvPr>
        </p:nvSpPr>
        <p:spPr>
          <a:xfrm>
            <a:off x="625365" y="1553589"/>
            <a:ext cx="10058036" cy="2264065"/>
          </a:xfrm>
          <a:prstGeom prst="rect">
            <a:avLst/>
          </a:prstGeom>
        </p:spPr>
        <p:txBody>
          <a:bodyPr anchor="b"/>
          <a:lstStyle>
            <a:lvl1pPr algn="l">
              <a:defRPr sz="4800" b="1" i="0">
                <a:solidFill>
                  <a:schemeClr val="bg1"/>
                </a:solidFill>
                <a:latin typeface="Arial" panose="020B0604020202020204" pitchFamily="34" charset="0"/>
                <a:cs typeface="Arial" panose="020B0604020202020204" pitchFamily="34" charset="0"/>
              </a:defRPr>
            </a:lvl1pPr>
          </a:lstStyle>
          <a:p>
            <a:r>
              <a:rPr lang="en-US"/>
              <a:t>Click to edit section title</a:t>
            </a:r>
          </a:p>
        </p:txBody>
      </p:sp>
      <p:pic>
        <p:nvPicPr>
          <p:cNvPr id="10" name="GSMA Logo">
            <a:extLst>
              <a:ext uri="{FF2B5EF4-FFF2-40B4-BE49-F238E27FC236}">
                <a16:creationId xmlns:a16="http://schemas.microsoft.com/office/drawing/2014/main" id="{A38299C9-8F3B-0B8E-949E-A56AFC13BBD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25366" y="555261"/>
            <a:ext cx="1492163" cy="233149"/>
          </a:xfrm>
          <a:prstGeom prst="rect">
            <a:avLst/>
          </a:prstGeom>
        </p:spPr>
      </p:pic>
    </p:spTree>
    <p:extLst>
      <p:ext uri="{BB962C8B-B14F-4D97-AF65-F5344CB8AC3E}">
        <p14:creationId xmlns:p14="http://schemas.microsoft.com/office/powerpoint/2010/main" val="46346177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f page content-1">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216E79C-1968-C11C-C946-97240534F2B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639" y="0"/>
            <a:ext cx="12180721" cy="6858000"/>
          </a:xfrm>
          <a:prstGeom prst="rect">
            <a:avLst/>
          </a:prstGeom>
        </p:spPr>
      </p:pic>
      <p:sp>
        <p:nvSpPr>
          <p:cNvPr id="2" name="Title 1">
            <a:extLst>
              <a:ext uri="{FF2B5EF4-FFF2-40B4-BE49-F238E27FC236}">
                <a16:creationId xmlns:a16="http://schemas.microsoft.com/office/drawing/2014/main" id="{7CA6E6D5-3D37-6749-848E-0A90B6663382}"/>
              </a:ext>
            </a:extLst>
          </p:cNvPr>
          <p:cNvSpPr>
            <a:spLocks noGrp="1"/>
          </p:cNvSpPr>
          <p:nvPr>
            <p:ph type="title" hasCustomPrompt="1"/>
          </p:nvPr>
        </p:nvSpPr>
        <p:spPr>
          <a:xfrm>
            <a:off x="4531658" y="511201"/>
            <a:ext cx="6965411" cy="730800"/>
          </a:xfrm>
        </p:spPr>
        <p:txBody>
          <a:bodyPr/>
          <a:lstStyle>
            <a:lvl1pPr>
              <a:defRPr sz="2800" b="1" i="0">
                <a:latin typeface="Arial" panose="020B0604020202020204" pitchFamily="34" charset="0"/>
                <a:cs typeface="Arial" panose="020B0604020202020204" pitchFamily="34" charset="0"/>
              </a:defRPr>
            </a:lvl1pPr>
          </a:lstStyle>
          <a:p>
            <a:r>
              <a:rPr lang="en-GB"/>
              <a:t>Section title</a:t>
            </a:r>
            <a:endParaRPr lang="en-US"/>
          </a:p>
        </p:txBody>
      </p:sp>
      <p:sp>
        <p:nvSpPr>
          <p:cNvPr id="12" name="Text Placeholder 3">
            <a:extLst>
              <a:ext uri="{FF2B5EF4-FFF2-40B4-BE49-F238E27FC236}">
                <a16:creationId xmlns:a16="http://schemas.microsoft.com/office/drawing/2014/main" id="{8D5B4920-061A-3745-96C8-D548FAE0A94F}"/>
              </a:ext>
            </a:extLst>
          </p:cNvPr>
          <p:cNvSpPr>
            <a:spLocks noGrp="1"/>
          </p:cNvSpPr>
          <p:nvPr>
            <p:ph type="body" sz="half" idx="2"/>
          </p:nvPr>
        </p:nvSpPr>
        <p:spPr>
          <a:xfrm>
            <a:off x="600795" y="1825200"/>
            <a:ext cx="2893200" cy="3437942"/>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3" name="Content Placeholder 2">
            <a:extLst>
              <a:ext uri="{FF2B5EF4-FFF2-40B4-BE49-F238E27FC236}">
                <a16:creationId xmlns:a16="http://schemas.microsoft.com/office/drawing/2014/main" id="{C1CE1E26-4127-864E-AC5A-EBBB29DC8163}"/>
              </a:ext>
            </a:extLst>
          </p:cNvPr>
          <p:cNvSpPr>
            <a:spLocks noGrp="1"/>
          </p:cNvSpPr>
          <p:nvPr>
            <p:ph idx="1"/>
          </p:nvPr>
        </p:nvSpPr>
        <p:spPr>
          <a:xfrm>
            <a:off x="4531658" y="1353599"/>
            <a:ext cx="6965412" cy="4699955"/>
          </a:xfrm>
        </p:spPr>
        <p:txBody>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endParaRPr lang="en-US"/>
          </a:p>
        </p:txBody>
      </p:sp>
      <p:cxnSp>
        <p:nvCxnSpPr>
          <p:cNvPr id="22" name="Straight Connector 21">
            <a:extLst>
              <a:ext uri="{FF2B5EF4-FFF2-40B4-BE49-F238E27FC236}">
                <a16:creationId xmlns:a16="http://schemas.microsoft.com/office/drawing/2014/main" id="{1E33D316-F465-4548-B6D5-4C78A6DA7EEB}"/>
              </a:ext>
            </a:extLst>
          </p:cNvPr>
          <p:cNvCxnSpPr>
            <a:cxnSpLocks/>
          </p:cNvCxnSpPr>
          <p:nvPr userDrawn="1"/>
        </p:nvCxnSpPr>
        <p:spPr>
          <a:xfrm>
            <a:off x="4532400" y="6205400"/>
            <a:ext cx="696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4658453-675B-8B47-A69F-4603E30BFF2F}"/>
              </a:ext>
            </a:extLst>
          </p:cNvPr>
          <p:cNvSpPr/>
          <p:nvPr userDrawn="1"/>
        </p:nvSpPr>
        <p:spPr>
          <a:xfrm>
            <a:off x="5106634" y="6437784"/>
            <a:ext cx="289320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Arial" panose="020B0604020202020204" pitchFamily="34" charset="0"/>
                <a:cs typeface="Arial" panose="020B0604020202020204" pitchFamily="34" charset="0"/>
              </a:rPr>
              <a:t>CONFIDENTIAL   </a:t>
            </a:r>
            <a:r>
              <a:rPr lang="en-US" sz="900" b="0" i="0">
                <a:solidFill>
                  <a:schemeClr val="tx1"/>
                </a:solidFill>
                <a:latin typeface="Arial" panose="020B0604020202020204" pitchFamily="34" charset="0"/>
                <a:cs typeface="Arial" panose="020B0604020202020204" pitchFamily="34" charset="0"/>
              </a:rPr>
              <a:t>© GSMA 2023</a:t>
            </a:r>
          </a:p>
        </p:txBody>
      </p:sp>
      <p:sp>
        <p:nvSpPr>
          <p:cNvPr id="18" name="TextBox 17">
            <a:extLst>
              <a:ext uri="{FF2B5EF4-FFF2-40B4-BE49-F238E27FC236}">
                <a16:creationId xmlns:a16="http://schemas.microsoft.com/office/drawing/2014/main" id="{060EA7BE-2F77-FC4E-AFCB-F65782BEA1FF}"/>
              </a:ext>
            </a:extLst>
          </p:cNvPr>
          <p:cNvSpPr txBox="1"/>
          <p:nvPr userDrawn="1"/>
        </p:nvSpPr>
        <p:spPr>
          <a:xfrm>
            <a:off x="1049396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lumMod val="50000"/>
                  </a:schemeClr>
                </a:solidFill>
                <a:latin typeface="Arial" panose="020B0604020202020204" pitchFamily="34" charset="0"/>
                <a:cs typeface="Arial" panose="020B0604020202020204" pitchFamily="34" charset="0"/>
              </a:rPr>
              <a:pPr algn="r"/>
              <a:t>‹#›</a:t>
            </a:fld>
            <a:endParaRPr lang="en-US" sz="900" b="0" i="0">
              <a:solidFill>
                <a:schemeClr val="bg1">
                  <a:lumMod val="50000"/>
                </a:schemeClr>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58CE0FF6-EA42-3078-8D67-DC53E3E25D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0943" y="6276508"/>
            <a:ext cx="499840" cy="511200"/>
          </a:xfrm>
          <a:prstGeom prst="rect">
            <a:avLst/>
          </a:prstGeom>
        </p:spPr>
      </p:pic>
    </p:spTree>
    <p:extLst>
      <p:ext uri="{BB962C8B-B14F-4D97-AF65-F5344CB8AC3E}">
        <p14:creationId xmlns:p14="http://schemas.microsoft.com/office/powerpoint/2010/main" val="18974735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Content Option 2.1">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1C1D9B54-6A34-424C-BAB1-3021E3A0D4F5}"/>
              </a:ext>
            </a:extLst>
          </p:cNvPr>
          <p:cNvPicPr>
            <a:picLocks noChangeAspect="1"/>
          </p:cNvPicPr>
          <p:nvPr/>
        </p:nvPicPr>
        <p:blipFill>
          <a:blip r:embed="rId2"/>
          <a:srcRect t="45248" b="45248"/>
          <a:stretch>
            <a:fillRect/>
          </a:stretch>
        </p:blipFill>
        <p:spPr>
          <a:xfrm>
            <a:off x="0" y="6206224"/>
            <a:ext cx="12191996" cy="651766"/>
          </a:xfrm>
          <a:prstGeom prst="rect">
            <a:avLst/>
          </a:prstGeom>
          <a:noFill/>
          <a:ln cap="flat">
            <a:noFill/>
          </a:ln>
        </p:spPr>
      </p:pic>
      <p:sp>
        <p:nvSpPr>
          <p:cNvPr id="3" name="Text Placeholder 18">
            <a:extLst>
              <a:ext uri="{FF2B5EF4-FFF2-40B4-BE49-F238E27FC236}">
                <a16:creationId xmlns:a16="http://schemas.microsoft.com/office/drawing/2014/main" id="{A6834899-C59B-4881-945C-52A3DDEBADAE}"/>
              </a:ext>
            </a:extLst>
          </p:cNvPr>
          <p:cNvSpPr txBox="1">
            <a:spLocks noGrp="1"/>
          </p:cNvSpPr>
          <p:nvPr>
            <p:ph type="body" sz="quarter" idx="4294967295"/>
          </p:nvPr>
        </p:nvSpPr>
        <p:spPr>
          <a:xfrm>
            <a:off x="558862" y="304796"/>
            <a:ext cx="10913537" cy="778931"/>
          </a:xfrm>
          <a:prstGeom prst="rect">
            <a:avLst/>
          </a:prstGeom>
          <a:noFill/>
          <a:ln>
            <a:noFill/>
          </a:ln>
        </p:spPr>
        <p:txBody>
          <a:bodyPr vert="horz" wrap="square" lIns="91440" tIns="45720" rIns="91440" bIns="45720" anchor="t" anchorCtr="0" compatLnSpc="1">
            <a:noAutofit/>
          </a:bodyPr>
          <a:lstStyle>
            <a:lvl1pPr marR="0" lvl="0" fontAlgn="auto">
              <a:spcAft>
                <a:spcPts val="0"/>
              </a:spcAft>
              <a:buNone/>
              <a:tabLst/>
              <a:defRPr lang="en-US" b="1" i="0" u="none" strike="noStrike" cap="none" spc="0" baseline="0">
                <a:solidFill>
                  <a:srgbClr val="39393F"/>
                </a:solidFill>
                <a:uFillTx/>
                <a:latin typeface="Arial" pitchFamily="34"/>
                <a:cs typeface="Arial" pitchFamily="34"/>
              </a:defRPr>
            </a:lvl1pPr>
          </a:lstStyle>
          <a:p>
            <a:pPr lvl="0"/>
            <a:r>
              <a:rPr lang="en-US"/>
              <a:t>Click to edit title</a:t>
            </a:r>
          </a:p>
        </p:txBody>
      </p:sp>
      <p:sp>
        <p:nvSpPr>
          <p:cNvPr id="4" name="Content Placeholder 2">
            <a:extLst>
              <a:ext uri="{FF2B5EF4-FFF2-40B4-BE49-F238E27FC236}">
                <a16:creationId xmlns:a16="http://schemas.microsoft.com/office/drawing/2014/main" id="{08003E61-763E-405B-B076-DD8071EFC479}"/>
              </a:ext>
            </a:extLst>
          </p:cNvPr>
          <p:cNvSpPr txBox="1">
            <a:spLocks noGrp="1"/>
          </p:cNvSpPr>
          <p:nvPr>
            <p:ph sz="quarter" idx="4294967295"/>
          </p:nvPr>
        </p:nvSpPr>
        <p:spPr>
          <a:xfrm>
            <a:off x="601199" y="1353595"/>
            <a:ext cx="10871201" cy="4650848"/>
          </a:xfrm>
          <a:prstGeom prst="rect">
            <a:avLst/>
          </a:prstGeom>
          <a:noFill/>
          <a:ln>
            <a:noFill/>
          </a:ln>
        </p:spPr>
        <p:txBody>
          <a:bodyPr vert="horz" wrap="square" lIns="91440" tIns="45720" rIns="91440" bIns="45720" anchor="t" anchorCtr="0" compatLnSpc="1">
            <a:noAutofit/>
          </a:bodyPr>
          <a:lstStyle>
            <a:lvl1pPr marR="0" lvl="0" fontAlgn="auto">
              <a:spcAft>
                <a:spcPts val="600"/>
              </a:spcAft>
              <a:buClr>
                <a:srgbClr val="DE002B"/>
              </a:buClr>
              <a:buSzPct val="100000"/>
              <a:buFont typeface="Arial" pitchFamily="34"/>
              <a:tabLst/>
              <a:defRPr lang="en-GB" b="0" i="0" u="none" strike="noStrike" cap="none" spc="0" baseline="0">
                <a:solidFill>
                  <a:srgbClr val="242428"/>
                </a:solidFill>
                <a:uFillTx/>
                <a:latin typeface="Arial"/>
              </a:defRPr>
            </a:lvl1pPr>
            <a:lvl2pPr marR="0" lvl="1" fontAlgn="auto">
              <a:spcAft>
                <a:spcPts val="600"/>
              </a:spcAft>
              <a:buClr>
                <a:srgbClr val="DE002B"/>
              </a:buClr>
              <a:buSzPct val="100000"/>
              <a:buFont typeface="Arial" pitchFamily="34"/>
              <a:tabLst/>
              <a:defRPr lang="en-GB" b="0" i="0" u="none" strike="noStrike" cap="none" spc="0" baseline="0">
                <a:solidFill>
                  <a:srgbClr val="242428"/>
                </a:solidFill>
                <a:uFillTx/>
                <a:latin typeface="Arial"/>
              </a:defRPr>
            </a:lvl2pPr>
            <a:lvl3pPr marR="0" lvl="2" fontAlgn="auto">
              <a:spcAft>
                <a:spcPts val="600"/>
              </a:spcAft>
              <a:buClr>
                <a:srgbClr val="DE002B"/>
              </a:buClr>
              <a:buSzPct val="100000"/>
              <a:buFont typeface="Arial" pitchFamily="34"/>
              <a:tabLst/>
              <a:defRPr lang="en-GB" b="0" i="0" u="none" strike="noStrike" cap="none" spc="0" baseline="0">
                <a:solidFill>
                  <a:srgbClr val="242428"/>
                </a:solidFill>
                <a:uFillTx/>
                <a:latin typeface="Arial"/>
              </a:defRPr>
            </a:lvl3pPr>
            <a:lvl4pPr marR="0" lvl="3" fontAlgn="auto">
              <a:spcAft>
                <a:spcPts val="600"/>
              </a:spcAft>
              <a:buClr>
                <a:srgbClr val="DE002B"/>
              </a:buClr>
              <a:buSzPct val="100000"/>
              <a:buFont typeface="Arial" pitchFamily="34"/>
              <a:tabLst/>
              <a:defRPr lang="en-GB" b="0" i="0" u="none" strike="noStrike" cap="none" spc="0" baseline="0">
                <a:solidFill>
                  <a:srgbClr val="242428"/>
                </a:solidFill>
                <a:uFillTx/>
                <a:latin typeface="Arial"/>
              </a:defRPr>
            </a:lvl4pPr>
            <a:lvl5pPr marR="0" lvl="4" fontAlgn="auto">
              <a:spcAft>
                <a:spcPts val="600"/>
              </a:spcAft>
              <a:buClr>
                <a:srgbClr val="DE002B"/>
              </a:buClr>
              <a:buSzPct val="100000"/>
              <a:buFont typeface="Arial" pitchFamily="34"/>
              <a:tabLst/>
              <a:defRPr lang="en-GB" b="0" i="0" u="none" strike="noStrike" cap="none" spc="0" baseline="0">
                <a:solidFill>
                  <a:srgbClr val="242428"/>
                </a:solidFill>
                <a:uFillTx/>
                <a:latin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1">
            <a:extLst>
              <a:ext uri="{FF2B5EF4-FFF2-40B4-BE49-F238E27FC236}">
                <a16:creationId xmlns:a16="http://schemas.microsoft.com/office/drawing/2014/main" id="{260F578A-A121-4AFC-A942-0877440AA683}"/>
              </a:ext>
            </a:extLst>
          </p:cNvPr>
          <p:cNvSpPr/>
          <p:nvPr/>
        </p:nvSpPr>
        <p:spPr>
          <a:xfrm>
            <a:off x="0" y="5679256"/>
            <a:ext cx="12191996" cy="483553"/>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rial"/>
            </a:endParaRPr>
          </a:p>
        </p:txBody>
      </p:sp>
      <p:sp>
        <p:nvSpPr>
          <p:cNvPr id="6" name="Rectangle 13">
            <a:extLst>
              <a:ext uri="{FF2B5EF4-FFF2-40B4-BE49-F238E27FC236}">
                <a16:creationId xmlns:a16="http://schemas.microsoft.com/office/drawing/2014/main" id="{3B7BE3CF-8458-48BC-B3E2-20A654D2ADD2}"/>
              </a:ext>
            </a:extLst>
          </p:cNvPr>
          <p:cNvSpPr/>
          <p:nvPr/>
        </p:nvSpPr>
        <p:spPr>
          <a:xfrm>
            <a:off x="1176174" y="6437787"/>
            <a:ext cx="2893198" cy="230831"/>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FFFFFF"/>
                </a:solidFill>
                <a:uFillTx/>
                <a:latin typeface="Arial" pitchFamily="34"/>
                <a:cs typeface="Arial" pitchFamily="34"/>
              </a:rPr>
              <a:t>CONFIDENTIAL   © GSMA </a:t>
            </a:r>
            <a:r>
              <a:rPr lang="en-US" sz="900" b="0" i="0">
                <a:solidFill>
                  <a:schemeClr val="bg1"/>
                </a:solidFill>
                <a:latin typeface="Arial" panose="020B0604020202020204" pitchFamily="34" charset="0"/>
                <a:cs typeface="Arial" panose="020B0604020202020204" pitchFamily="34" charset="0"/>
              </a:rPr>
              <a:t>2023</a:t>
            </a:r>
            <a:endParaRPr lang="en-US" sz="900" b="0" i="0" u="none" strike="noStrike" kern="1200" cap="none" spc="0" baseline="0">
              <a:solidFill>
                <a:srgbClr val="FFFFFF"/>
              </a:solidFill>
              <a:uFillTx/>
              <a:latin typeface="Arial" pitchFamily="34"/>
              <a:cs typeface="Arial" pitchFamily="34"/>
            </a:endParaRPr>
          </a:p>
        </p:txBody>
      </p:sp>
      <p:cxnSp>
        <p:nvCxnSpPr>
          <p:cNvPr id="7" name="Straight Connector 14">
            <a:extLst>
              <a:ext uri="{FF2B5EF4-FFF2-40B4-BE49-F238E27FC236}">
                <a16:creationId xmlns:a16="http://schemas.microsoft.com/office/drawing/2014/main" id="{F3F84FF0-DA1E-442F-87C9-469107549BF2}"/>
              </a:ext>
            </a:extLst>
          </p:cNvPr>
          <p:cNvCxnSpPr/>
          <p:nvPr/>
        </p:nvCxnSpPr>
        <p:spPr>
          <a:xfrm>
            <a:off x="601199" y="6206224"/>
            <a:ext cx="10896265" cy="0"/>
          </a:xfrm>
          <a:prstGeom prst="straightConnector1">
            <a:avLst/>
          </a:prstGeom>
          <a:noFill/>
          <a:ln w="6345" cap="flat">
            <a:solidFill>
              <a:srgbClr val="7F7F7F"/>
            </a:solidFill>
            <a:prstDash val="solid"/>
            <a:miter/>
          </a:ln>
        </p:spPr>
      </p:cxnSp>
      <p:sp>
        <p:nvSpPr>
          <p:cNvPr id="8" name="TextBox 15">
            <a:extLst>
              <a:ext uri="{FF2B5EF4-FFF2-40B4-BE49-F238E27FC236}">
                <a16:creationId xmlns:a16="http://schemas.microsoft.com/office/drawing/2014/main" id="{0A441DAD-9AE2-4802-9A5F-6CBD014C137D}"/>
              </a:ext>
            </a:extLst>
          </p:cNvPr>
          <p:cNvSpPr txBox="1"/>
          <p:nvPr/>
        </p:nvSpPr>
        <p:spPr>
          <a:xfrm>
            <a:off x="10295183" y="6420011"/>
            <a:ext cx="1024201" cy="230831"/>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7860BB8-50B1-4B77-B355-EE19AEA8FCC4}" type="slidenum">
              <a:rPr/>
              <a:t>‹#›</a:t>
            </a:fld>
            <a:endParaRPr lang="en-US" sz="900" b="0" i="0" u="none" strike="noStrike" kern="1200" cap="none" spc="0" baseline="0">
              <a:solidFill>
                <a:srgbClr val="FFFFFF"/>
              </a:solidFill>
              <a:uFillTx/>
              <a:latin typeface="Arial" pitchFamily="34"/>
              <a:cs typeface="Arial" pitchFamily="34"/>
            </a:endParaRPr>
          </a:p>
        </p:txBody>
      </p:sp>
      <p:pic>
        <p:nvPicPr>
          <p:cNvPr id="9" name="Board stamp">
            <a:extLst>
              <a:ext uri="{FF2B5EF4-FFF2-40B4-BE49-F238E27FC236}">
                <a16:creationId xmlns:a16="http://schemas.microsoft.com/office/drawing/2014/main" id="{BF8753F8-1125-4BB0-8B0B-11177028F9DB}"/>
              </a:ext>
            </a:extLst>
          </p:cNvPr>
          <p:cNvPicPr>
            <a:picLocks noChangeAspect="1"/>
          </p:cNvPicPr>
          <p:nvPr/>
        </p:nvPicPr>
        <p:blipFill>
          <a:blip r:embed="rId3">
            <a:biLevel thresh="50000"/>
          </a:blip>
          <a:stretch>
            <a:fillRect/>
          </a:stretch>
        </p:blipFill>
        <p:spPr>
          <a:xfrm>
            <a:off x="601199" y="6276505"/>
            <a:ext cx="499125" cy="511204"/>
          </a:xfrm>
          <a:prstGeom prst="rect">
            <a:avLst/>
          </a:prstGeom>
          <a:noFill/>
          <a:ln cap="flat">
            <a:noFill/>
          </a:ln>
        </p:spPr>
      </p:pic>
    </p:spTree>
    <p:extLst>
      <p:ext uri="{BB962C8B-B14F-4D97-AF65-F5344CB8AC3E}">
        <p14:creationId xmlns:p14="http://schemas.microsoft.com/office/powerpoint/2010/main" val="94250914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Date Placeholder 2"/>
          <p:cNvSpPr>
            <a:spLocks noGrp="1"/>
          </p:cNvSpPr>
          <p:nvPr>
            <p:ph type="dt" sz="half" idx="10"/>
          </p:nvPr>
        </p:nvSpPr>
        <p:spPr/>
        <p:txBody>
          <a:bodyPr/>
          <a:lstStyle/>
          <a:p>
            <a:fld id="{E709039E-3F48-4BF4-BC59-03AB40DD2DC0}" type="datetime1">
              <a:rPr lang="en-GB" smtClean="0"/>
              <a:t>23/07/2025</a:t>
            </a:fld>
            <a:endParaRPr lang="en-GB"/>
          </a:p>
        </p:txBody>
      </p:sp>
      <p:sp>
        <p:nvSpPr>
          <p:cNvPr id="4" name="Footer Placeholder 3"/>
          <p:cNvSpPr>
            <a:spLocks noGrp="1"/>
          </p:cNvSpPr>
          <p:nvPr>
            <p:ph type="ftr" sz="quarter" idx="11"/>
          </p:nvPr>
        </p:nvSpPr>
        <p:spPr/>
        <p:txBody>
          <a:bodyPr/>
          <a:lstStyle/>
          <a:p>
            <a:r>
              <a:rPr lang="en-GB"/>
              <a:t>© GSMA 2023</a:t>
            </a:r>
          </a:p>
        </p:txBody>
      </p:sp>
      <p:sp>
        <p:nvSpPr>
          <p:cNvPr id="5" name="Slide Number Placeholder 4"/>
          <p:cNvSpPr>
            <a:spLocks noGrp="1"/>
          </p:cNvSpPr>
          <p:nvPr>
            <p:ph type="sldNum" sz="quarter" idx="12"/>
          </p:nvPr>
        </p:nvSpPr>
        <p:spPr/>
        <p:txBody>
          <a:bodyPr/>
          <a:lstStyle/>
          <a:p>
            <a:fld id="{B51C77D3-387C-4881-A960-1F7F91E3F80B}" type="slidenum">
              <a:rPr lang="en-GB" smtClean="0"/>
              <a:t>‹#›</a:t>
            </a:fld>
            <a:endParaRPr lang="en-GB"/>
          </a:p>
        </p:txBody>
      </p:sp>
      <p:pic>
        <p:nvPicPr>
          <p:cNvPr id="8" name="Graphic 7">
            <a:extLst>
              <a:ext uri="{FF2B5EF4-FFF2-40B4-BE49-F238E27FC236}">
                <a16:creationId xmlns:a16="http://schemas.microsoft.com/office/drawing/2014/main" id="{9EBFC167-B716-A327-ECFD-AEC5D22B5F1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34810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A0FA71CE-43D6-40E2-93A2-A526F568D615}"/>
              </a:ext>
            </a:extLst>
          </p:cNvPr>
          <p:cNvSpPr txBox="1"/>
          <p:nvPr userDrawn="1"/>
        </p:nvSpPr>
        <p:spPr>
          <a:xfrm>
            <a:off x="5334994" y="6638735"/>
            <a:ext cx="1522013" cy="164212"/>
          </a:xfrm>
          <a:prstGeom prst="rect">
            <a:avLst/>
          </a:prstGeom>
        </p:spPr>
        <p:txBody>
          <a:bodyPr vert="horz" wrap="square" lIns="0" tIns="0" rIns="0" bIns="0" rtlCol="0" anchor="ctr" anchorCtr="1">
            <a:spAutoFit/>
          </a:bodyPr>
          <a:lstStyle/>
          <a:p>
            <a:pPr algn="ctr">
              <a:spcBef>
                <a:spcPts val="0"/>
              </a:spcBef>
              <a:spcAft>
                <a:spcPts val="0"/>
              </a:spcAft>
            </a:pPr>
            <a:r>
              <a:rPr lang="fr-FR" sz="1067">
                <a:solidFill>
                  <a:srgbClr val="ED7D31"/>
                </a:solidFill>
                <a:latin typeface="Helvetica 75 Bold" panose="020B0804020202020204" pitchFamily="34" charset="0"/>
              </a:rPr>
              <a:t>Orange Restricted</a:t>
            </a:r>
          </a:p>
        </p:txBody>
      </p:sp>
    </p:spTree>
    <p:extLst>
      <p:ext uri="{BB962C8B-B14F-4D97-AF65-F5344CB8AC3E}">
        <p14:creationId xmlns:p14="http://schemas.microsoft.com/office/powerpoint/2010/main" val="120134913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0561" y="440532"/>
            <a:ext cx="11309418" cy="510909"/>
          </a:xfrm>
          <a:prstGeom prst="rect">
            <a:avLst/>
          </a:prstGeom>
        </p:spPr>
        <p:txBody>
          <a:bodyPr vert="horz" wrap="square" lIns="0" tIns="0" rIns="0" bIns="0" rtlCol="0" anchor="t" anchorCtr="0">
            <a:spAutoFit/>
          </a:bodyPr>
          <a:lstStyle/>
          <a:p>
            <a:r>
              <a:rPr lang="en-GB"/>
              <a:t>Click to edit Master title style</a:t>
            </a:r>
          </a:p>
        </p:txBody>
      </p:sp>
      <p:sp>
        <p:nvSpPr>
          <p:cNvPr id="3" name="Text Placeholder 2"/>
          <p:cNvSpPr>
            <a:spLocks noGrp="1"/>
          </p:cNvSpPr>
          <p:nvPr>
            <p:ph type="body" idx="1"/>
          </p:nvPr>
        </p:nvSpPr>
        <p:spPr>
          <a:xfrm>
            <a:off x="441229" y="1768475"/>
            <a:ext cx="11309418" cy="4379119"/>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2411800" y="6472417"/>
            <a:ext cx="1844896" cy="153889"/>
          </a:xfrm>
          <a:prstGeom prst="rect">
            <a:avLst/>
          </a:prstGeom>
        </p:spPr>
        <p:txBody>
          <a:bodyPr vert="horz" wrap="square" lIns="0" tIns="0" rIns="0" bIns="0" rtlCol="0" anchor="b" anchorCtr="0">
            <a:spAutoFit/>
          </a:bodyPr>
          <a:lstStyle>
            <a:lvl1pPr algn="l">
              <a:defRPr sz="1000" spc="-20" baseline="0">
                <a:solidFill>
                  <a:schemeClr val="tx1"/>
                </a:solidFill>
              </a:defRPr>
            </a:lvl1pPr>
          </a:lstStyle>
          <a:p>
            <a:fld id="{7E88A085-3330-4B00-A60A-515326445D30}" type="datetime1">
              <a:rPr lang="en-GB" smtClean="0"/>
              <a:t>23/07/2025</a:t>
            </a:fld>
            <a:endParaRPr lang="en-GB"/>
          </a:p>
        </p:txBody>
      </p:sp>
      <p:sp>
        <p:nvSpPr>
          <p:cNvPr id="5" name="Footer Placeholder 4"/>
          <p:cNvSpPr>
            <a:spLocks noGrp="1"/>
          </p:cNvSpPr>
          <p:nvPr>
            <p:ph type="ftr" sz="quarter" idx="3"/>
          </p:nvPr>
        </p:nvSpPr>
        <p:spPr>
          <a:xfrm>
            <a:off x="440560" y="6472417"/>
            <a:ext cx="1844897" cy="153889"/>
          </a:xfrm>
          <a:prstGeom prst="rect">
            <a:avLst/>
          </a:prstGeom>
        </p:spPr>
        <p:txBody>
          <a:bodyPr vert="horz" wrap="square" lIns="0" tIns="0" rIns="0" bIns="0" rtlCol="0" anchor="b" anchorCtr="0">
            <a:spAutoFit/>
          </a:bodyPr>
          <a:lstStyle>
            <a:lvl1pPr algn="l">
              <a:defRPr sz="1000" spc="-20" baseline="0">
                <a:solidFill>
                  <a:schemeClr val="tx1"/>
                </a:solidFill>
              </a:defRPr>
            </a:lvl1pPr>
          </a:lstStyle>
          <a:p>
            <a:r>
              <a:rPr lang="en-GB"/>
              <a:t>© GSMA 2023</a:t>
            </a:r>
          </a:p>
        </p:txBody>
      </p:sp>
      <p:sp>
        <p:nvSpPr>
          <p:cNvPr id="6" name="Slide Number Placeholder 5"/>
          <p:cNvSpPr>
            <a:spLocks noGrp="1"/>
          </p:cNvSpPr>
          <p:nvPr>
            <p:ph type="sldNum" sz="quarter" idx="4"/>
          </p:nvPr>
        </p:nvSpPr>
        <p:spPr>
          <a:xfrm>
            <a:off x="11300617" y="230006"/>
            <a:ext cx="450029" cy="153889"/>
          </a:xfrm>
          <a:prstGeom prst="rect">
            <a:avLst/>
          </a:prstGeom>
        </p:spPr>
        <p:txBody>
          <a:bodyPr vert="horz" lIns="0" tIns="0" rIns="0" bIns="0" rtlCol="0" anchor="t" anchorCtr="0">
            <a:spAutoFit/>
          </a:bodyPr>
          <a:lstStyle>
            <a:lvl1pPr algn="r">
              <a:defRPr sz="1000" spc="-20" baseline="0">
                <a:solidFill>
                  <a:schemeClr val="tx1"/>
                </a:solidFill>
              </a:defRPr>
            </a:lvl1pPr>
          </a:lstStyle>
          <a:p>
            <a:fld id="{B51C77D3-387C-4881-A960-1F7F91E3F80B}" type="slidenum">
              <a:rPr lang="en-GB" smtClean="0"/>
              <a:pPr/>
              <a:t>‹#›</a:t>
            </a:fld>
            <a:endParaRPr lang="en-GB"/>
          </a:p>
        </p:txBody>
      </p:sp>
    </p:spTree>
    <p:extLst>
      <p:ext uri="{BB962C8B-B14F-4D97-AF65-F5344CB8AC3E}">
        <p14:creationId xmlns:p14="http://schemas.microsoft.com/office/powerpoint/2010/main" val="423464207"/>
      </p:ext>
    </p:extLst>
  </p:cSld>
  <p:clrMap bg1="lt1" tx1="dk1" bg2="lt2" tx2="dk2" accent1="accent1" accent2="accent2" accent3="accent3" accent4="accent4" accent5="accent5" accent6="accent6" hlink="hlink" folHlink="folHlink"/>
  <p:sldLayoutIdLst>
    <p:sldLayoutId id="2147483841" r:id="rId1"/>
    <p:sldLayoutId id="2147483843" r:id="rId2"/>
    <p:sldLayoutId id="2147483844" r:id="rId3"/>
    <p:sldLayoutId id="2147484017"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4557" r:id="rId31"/>
    <p:sldLayoutId id="2147484560" r:id="rId32"/>
    <p:sldLayoutId id="2147484561" r:id="rId33"/>
    <p:sldLayoutId id="2147484562" r:id="rId34"/>
    <p:sldLayoutId id="2147484563"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5" rtl="0" eaLnBrk="1" latinLnBrk="0" hangingPunct="1">
        <a:lnSpc>
          <a:spcPct val="83000"/>
        </a:lnSpc>
        <a:spcBef>
          <a:spcPct val="0"/>
        </a:spcBef>
        <a:buNone/>
        <a:defRPr sz="4000" b="1" kern="1200" spc="-175" baseline="0">
          <a:solidFill>
            <a:schemeClr val="tx1"/>
          </a:solidFill>
          <a:latin typeface="+mj-lt"/>
          <a:ea typeface="+mj-ea"/>
          <a:cs typeface="+mj-cs"/>
        </a:defRPr>
      </a:lvl1pPr>
    </p:titleStyle>
    <p:body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tx1"/>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15359">
          <p15:clr>
            <a:srgbClr val="F26B43"/>
          </p15:clr>
        </p15:guide>
        <p15:guide id="3" pos="555">
          <p15:clr>
            <a:srgbClr val="F26B43"/>
          </p15:clr>
        </p15:guide>
        <p15:guide id="4" pos="14803">
          <p15:clr>
            <a:srgbClr val="F26B43"/>
          </p15:clr>
        </p15:guide>
        <p15:guide id="5" orient="horz">
          <p15:clr>
            <a:srgbClr val="F26B43"/>
          </p15:clr>
        </p15:guide>
        <p15:guide id="6" orient="horz" pos="8640">
          <p15:clr>
            <a:srgbClr val="F26B43"/>
          </p15:clr>
        </p15:guide>
        <p15:guide id="7" orient="horz" pos="555">
          <p15:clr>
            <a:srgbClr val="F26B43"/>
          </p15:clr>
        </p15:guide>
        <p15:guide id="8" orient="horz" pos="80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bertoramosmonagas"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42.jpeg"/><Relationship Id="rId4" Type="http://schemas.openxmlformats.org/officeDocument/2006/relationships/hyperlink" Target="https://github.com/camaraproject/APIBacklog/pull/243#issuecomment-3056782622"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ric-murray" TargetMode="External"/><Relationship Id="rId7"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hyperlink" Target="https://github.com/camaraproject/APIBacklog/pull/243#issuecomment-3056782622" TargetMode="External"/><Relationship Id="rId5" Type="http://schemas.openxmlformats.org/officeDocument/2006/relationships/hyperlink" Target="https://github.com/albertoramosmonagas" TargetMode="External"/><Relationship Id="rId4" Type="http://schemas.openxmlformats.org/officeDocument/2006/relationships/hyperlink" Target="https://github.com/tanjadegroo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ric-murray"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hyperlink" Target="https://github.com/camaraproject/APIBacklog/pull/243#issuecomment-3056968495" TargetMode="External"/><Relationship Id="rId4" Type="http://schemas.openxmlformats.org/officeDocument/2006/relationships/image" Target="../media/image4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38.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8F45560-0424-C9E0-FDE8-0F9748E70608}"/>
              </a:ext>
            </a:extLst>
          </p:cNvPr>
          <p:cNvSpPr>
            <a:spLocks noGrp="1"/>
          </p:cNvSpPr>
          <p:nvPr>
            <p:ph type="subTitle" idx="1"/>
          </p:nvPr>
        </p:nvSpPr>
        <p:spPr>
          <a:xfrm>
            <a:off x="597655" y="5332134"/>
            <a:ext cx="10058036" cy="496011"/>
          </a:xfrm>
        </p:spPr>
        <p:txBody>
          <a:bodyPr lIns="91440" tIns="45720" rIns="91440" bIns="45720" anchor="t"/>
          <a:lstStyle/>
          <a:p>
            <a:r>
              <a:rPr lang="en-US" altLang="zh-TW">
                <a:latin typeface="Arial"/>
                <a:cs typeface="Arial"/>
              </a:rPr>
              <a:t>Jason Chan</a:t>
            </a:r>
            <a:r>
              <a:rPr lang="fr-FR" altLang="zh-TW">
                <a:latin typeface="Arial"/>
                <a:cs typeface="Arial"/>
              </a:rPr>
              <a:t>(Jen-Hau, Chan)      </a:t>
            </a:r>
          </a:p>
          <a:p>
            <a:r>
              <a:rPr lang="fr-FR" altLang="zh-TW" sz="1800">
                <a:latin typeface="Arial"/>
                <a:cs typeface="Arial"/>
              </a:rPr>
              <a:t>email: jhc@cht.com.tw</a:t>
            </a:r>
          </a:p>
        </p:txBody>
      </p:sp>
      <p:sp>
        <p:nvSpPr>
          <p:cNvPr id="3" name="Title 2">
            <a:extLst>
              <a:ext uri="{FF2B5EF4-FFF2-40B4-BE49-F238E27FC236}">
                <a16:creationId xmlns:a16="http://schemas.microsoft.com/office/drawing/2014/main" id="{5E93BD5E-5F4E-A37A-0E5F-E19505EE52F3}"/>
              </a:ext>
            </a:extLst>
          </p:cNvPr>
          <p:cNvSpPr>
            <a:spLocks noGrp="1"/>
          </p:cNvSpPr>
          <p:nvPr>
            <p:ph type="ctrTitle"/>
          </p:nvPr>
        </p:nvSpPr>
        <p:spPr>
          <a:xfrm>
            <a:off x="597655" y="1553589"/>
            <a:ext cx="10058036" cy="2264065"/>
          </a:xfrm>
        </p:spPr>
        <p:txBody>
          <a:bodyPr/>
          <a:lstStyle/>
          <a:p>
            <a:r>
              <a:rPr lang="en-US" dirty="0"/>
              <a:t>New API Proposal: </a:t>
            </a:r>
            <a:br>
              <a:rPr lang="en-US" dirty="0"/>
            </a:br>
            <a:r>
              <a:rPr lang="en-US" altLang="zh-TW" dirty="0"/>
              <a:t>Fraud </a:t>
            </a:r>
            <a:r>
              <a:rPr lang="en-US" altLang="zh-TW" dirty="0" err="1"/>
              <a:t>Hotzone</a:t>
            </a:r>
            <a:r>
              <a:rPr lang="en-US" altLang="zh-TW" dirty="0"/>
              <a:t> Alert</a:t>
            </a:r>
            <a:br>
              <a:rPr lang="en-US" altLang="zh-TW" dirty="0"/>
            </a:br>
            <a:r>
              <a:rPr lang="en-US" altLang="zh-TW" sz="3200" dirty="0"/>
              <a:t>(Communication Risk Check)</a:t>
            </a:r>
            <a:endParaRPr lang="en-US" dirty="0"/>
          </a:p>
        </p:txBody>
      </p:sp>
      <p:pic>
        <p:nvPicPr>
          <p:cNvPr id="4" name="圖片 3">
            <a:extLst>
              <a:ext uri="{FF2B5EF4-FFF2-40B4-BE49-F238E27FC236}">
                <a16:creationId xmlns:a16="http://schemas.microsoft.com/office/drawing/2014/main" id="{5F014C6E-1195-739A-1F53-454D08E556D4}"/>
              </a:ext>
            </a:extLst>
          </p:cNvPr>
          <p:cNvPicPr>
            <a:picLocks noChangeAspect="1"/>
          </p:cNvPicPr>
          <p:nvPr/>
        </p:nvPicPr>
        <p:blipFill>
          <a:blip r:embed="rId3"/>
          <a:srcRect l="6099" t="13564" r="8044" b="16137"/>
          <a:stretch/>
        </p:blipFill>
        <p:spPr>
          <a:xfrm>
            <a:off x="674256" y="4623417"/>
            <a:ext cx="1690254" cy="595130"/>
          </a:xfrm>
          <a:prstGeom prst="rect">
            <a:avLst/>
          </a:prstGeom>
          <a:solidFill>
            <a:schemeClr val="bg1">
              <a:alpha val="92000"/>
            </a:schemeClr>
          </a:solidFill>
        </p:spPr>
      </p:pic>
    </p:spTree>
    <p:extLst>
      <p:ext uri="{BB962C8B-B14F-4D97-AF65-F5344CB8AC3E}">
        <p14:creationId xmlns:p14="http://schemas.microsoft.com/office/powerpoint/2010/main" val="341803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D2270-8A96-EC77-4592-17093CF5251F}"/>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6F8EFE-7864-B6C8-19B7-FAB23BB81F7E}"/>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1B023838-2D37-B345-35AC-2D3A0D011AFE}"/>
              </a:ext>
            </a:extLst>
          </p:cNvPr>
          <p:cNvSpPr>
            <a:spLocks noGrp="1"/>
          </p:cNvSpPr>
          <p:nvPr>
            <p:ph type="title"/>
          </p:nvPr>
        </p:nvSpPr>
        <p:spPr>
          <a:xfrm>
            <a:off x="441325" y="441325"/>
            <a:ext cx="11309350" cy="509588"/>
          </a:xfrm>
          <a:noFill/>
        </p:spPr>
        <p:txBody>
          <a:bodyPr/>
          <a:lstStyle/>
          <a:p>
            <a:r>
              <a:rPr lang="en-US" altLang="zh-TW" dirty="0"/>
              <a:t>Feedback &amp; Updates</a:t>
            </a:r>
            <a:r>
              <a:rPr lang="zh-TW" altLang="en-US" dirty="0"/>
              <a:t> </a:t>
            </a:r>
            <a:r>
              <a:rPr lang="en-US" altLang="zh-TW" dirty="0"/>
              <a:t>(1/3)</a:t>
            </a:r>
            <a:endParaRPr lang="en-GB" noProof="0" dirty="0"/>
          </a:p>
        </p:txBody>
      </p:sp>
      <p:graphicFrame>
        <p:nvGraphicFramePr>
          <p:cNvPr id="4" name="表格 3">
            <a:extLst>
              <a:ext uri="{FF2B5EF4-FFF2-40B4-BE49-F238E27FC236}">
                <a16:creationId xmlns:a16="http://schemas.microsoft.com/office/drawing/2014/main" id="{E0C01AC1-2653-E22A-E9BC-4E3409CA01C9}"/>
              </a:ext>
            </a:extLst>
          </p:cNvPr>
          <p:cNvGraphicFramePr>
            <a:graphicFrameLocks noGrp="1"/>
          </p:cNvGraphicFramePr>
          <p:nvPr>
            <p:extLst>
              <p:ext uri="{D42A27DB-BD31-4B8C-83A1-F6EECF244321}">
                <p14:modId xmlns:p14="http://schemas.microsoft.com/office/powerpoint/2010/main" val="451988408"/>
              </p:ext>
            </p:extLst>
          </p:nvPr>
        </p:nvGraphicFramePr>
        <p:xfrm>
          <a:off x="441324" y="1927278"/>
          <a:ext cx="11536311" cy="4379913"/>
        </p:xfrm>
        <a:graphic>
          <a:graphicData uri="http://schemas.openxmlformats.org/drawingml/2006/table">
            <a:tbl>
              <a:tblPr/>
              <a:tblGrid>
                <a:gridCol w="11536311">
                  <a:extLst>
                    <a:ext uri="{9D8B030D-6E8A-4147-A177-3AD203B41FA5}">
                      <a16:colId xmlns:a16="http://schemas.microsoft.com/office/drawing/2014/main" val="2230011773"/>
                    </a:ext>
                  </a:extLst>
                </a:gridCol>
              </a:tblGrid>
              <a:tr h="4379913">
                <a:tc>
                  <a:txBody>
                    <a:bodyPr/>
                    <a:lstStyle/>
                    <a:p>
                      <a:pPr>
                        <a:spcAft>
                          <a:spcPts val="1200"/>
                        </a:spcAft>
                        <a:buNone/>
                      </a:pPr>
                      <a:r>
                        <a:rPr lang="en-US" sz="1300" dirty="0">
                          <a:solidFill>
                            <a:srgbClr val="1F2328"/>
                          </a:solidFill>
                          <a:effectLst/>
                          <a:latin typeface="-apple-system"/>
                        </a:rPr>
                        <a:t>I am using the comments of the proposal to post the questions that came up in the WG Backlog session of 2025-07-10.</a:t>
                      </a:r>
                    </a:p>
                    <a:p>
                      <a:pPr>
                        <a:spcAft>
                          <a:spcPts val="1200"/>
                        </a:spcAft>
                        <a:buNone/>
                      </a:pPr>
                      <a:r>
                        <a:rPr lang="en-US" sz="1300" b="1" dirty="0">
                          <a:solidFill>
                            <a:srgbClr val="1F2328"/>
                          </a:solidFill>
                          <a:effectLst/>
                          <a:latin typeface="-apple-system"/>
                        </a:rPr>
                        <a:t>Consent &amp; Privacy</a:t>
                      </a:r>
                      <a:endParaRPr lang="en-US" sz="1300" dirty="0">
                        <a:solidFill>
                          <a:srgbClr val="1F2328"/>
                        </a:solidFill>
                        <a:effectLst/>
                        <a:latin typeface="-apple-system"/>
                      </a:endParaRPr>
                    </a:p>
                    <a:p>
                      <a:pPr>
                        <a:spcAft>
                          <a:spcPts val="1200"/>
                        </a:spcAft>
                        <a:buFont typeface="+mj-lt"/>
                        <a:buAutoNum type="arabicPeriod"/>
                      </a:pPr>
                      <a:r>
                        <a:rPr lang="en-US" sz="1300" dirty="0">
                          <a:solidFill>
                            <a:srgbClr val="1F2328"/>
                          </a:solidFill>
                          <a:effectLst/>
                          <a:latin typeface="-apple-system"/>
                        </a:rPr>
                        <a:t>How is end-user consent obtained?            </a:t>
                      </a:r>
                    </a:p>
                    <a:p>
                      <a:pPr>
                        <a:spcAft>
                          <a:spcPts val="1200"/>
                        </a:spcAft>
                        <a:buFont typeface="Arial" panose="020B0604020202020204" pitchFamily="34" charset="0"/>
                        <a:buChar char="•"/>
                      </a:pPr>
                      <a:r>
                        <a:rPr lang="en-US" sz="1300" dirty="0">
                          <a:solidFill>
                            <a:srgbClr val="1F2328"/>
                          </a:solidFill>
                          <a:effectLst/>
                          <a:latin typeface="-apple-system"/>
                        </a:rPr>
                        <a:t>Is consent explicitly included in the mobile service contract?</a:t>
                      </a:r>
                      <a:r>
                        <a:rPr lang="zh-TW" altLang="en-US" sz="1300" dirty="0">
                          <a:solidFill>
                            <a:srgbClr val="1F2328"/>
                          </a:solidFill>
                          <a:effectLst/>
                          <a:latin typeface="-apple-system"/>
                        </a:rPr>
                        <a:t> </a:t>
                      </a:r>
                      <a:endParaRPr lang="en-US" altLang="zh-TW" sz="1300" dirty="0">
                        <a:solidFill>
                          <a:srgbClr val="1F2328"/>
                        </a:solidFill>
                        <a:effectLst/>
                        <a:latin typeface="-apple-system"/>
                      </a:endParaRPr>
                    </a:p>
                    <a:p>
                      <a:pPr>
                        <a:spcAft>
                          <a:spcPts val="1200"/>
                        </a:spcAft>
                        <a:buFont typeface="Arial" panose="020B0604020202020204" pitchFamily="34" charset="0"/>
                        <a:buChar char="•"/>
                      </a:pPr>
                      <a:r>
                        <a:rPr lang="en-US" sz="1300" dirty="0">
                          <a:solidFill>
                            <a:srgbClr val="1F2328"/>
                          </a:solidFill>
                          <a:effectLst/>
                          <a:latin typeface="-apple-system"/>
                        </a:rPr>
                        <a:t>Is that consent valid for sharing sensitive data like call/SMS volume and origin information? </a:t>
                      </a:r>
                    </a:p>
                    <a:p>
                      <a:pPr>
                        <a:spcAft>
                          <a:spcPts val="1200"/>
                        </a:spcAft>
                        <a:buFont typeface="+mj-lt"/>
                        <a:buAutoNum type="arabicPeriod" startAt="2"/>
                      </a:pPr>
                      <a:r>
                        <a:rPr lang="en-US" sz="1300" dirty="0">
                          <a:solidFill>
                            <a:srgbClr val="1F2328"/>
                          </a:solidFill>
                          <a:effectLst/>
                          <a:latin typeface="-apple-system"/>
                        </a:rPr>
                        <a:t>How is GDPR (or other local privacy regulations) compliance ensured?</a:t>
                      </a:r>
                    </a:p>
                    <a:p>
                      <a:pPr>
                        <a:spcAft>
                          <a:spcPts val="1200"/>
                        </a:spcAft>
                        <a:buFont typeface="Arial" panose="020B0604020202020204" pitchFamily="34" charset="0"/>
                        <a:buChar char="•"/>
                      </a:pPr>
                      <a:r>
                        <a:rPr lang="en-US" sz="1300" dirty="0">
                          <a:solidFill>
                            <a:srgbClr val="1F2328"/>
                          </a:solidFill>
                          <a:effectLst/>
                          <a:latin typeface="-apple-system"/>
                        </a:rPr>
                        <a:t>Can users opt out or revoke consent?</a:t>
                      </a:r>
                    </a:p>
                    <a:p>
                      <a:pPr>
                        <a:spcAft>
                          <a:spcPts val="1200"/>
                        </a:spcAft>
                        <a:buFont typeface="Arial" panose="020B0604020202020204" pitchFamily="34" charset="0"/>
                        <a:buChar char="•"/>
                      </a:pPr>
                      <a:r>
                        <a:rPr lang="en-US" sz="1300" dirty="0">
                          <a:solidFill>
                            <a:srgbClr val="1F2328"/>
                          </a:solidFill>
                          <a:effectLst/>
                          <a:latin typeface="-apple-system"/>
                        </a:rPr>
                        <a:t>How is third-party data handled (e.g., the recipients of calls or SMS)?</a:t>
                      </a:r>
                    </a:p>
                    <a:p>
                      <a:pPr>
                        <a:spcAft>
                          <a:spcPts val="1200"/>
                        </a:spcAft>
                        <a:buFont typeface="+mj-lt"/>
                        <a:buAutoNum type="arabicPeriod" startAt="3"/>
                      </a:pPr>
                      <a:r>
                        <a:rPr lang="en-US" sz="1300" dirty="0">
                          <a:solidFill>
                            <a:srgbClr val="1F2328"/>
                          </a:solidFill>
                          <a:effectLst/>
                          <a:latin typeface="-apple-system"/>
                        </a:rPr>
                        <a:t>What privacy safeguards are applied to the data being shared?</a:t>
                      </a:r>
                    </a:p>
                    <a:p>
                      <a:pPr>
                        <a:spcAft>
                          <a:spcPts val="1200"/>
                        </a:spcAft>
                        <a:buFont typeface="Arial" panose="020B0604020202020204" pitchFamily="34" charset="0"/>
                        <a:buChar char="•"/>
                      </a:pPr>
                      <a:r>
                        <a:rPr lang="en-US" sz="1300" dirty="0">
                          <a:solidFill>
                            <a:srgbClr val="1F2328"/>
                          </a:solidFill>
                          <a:effectLst/>
                          <a:latin typeface="-apple-system"/>
                        </a:rPr>
                        <a:t>Is the information anonymized or aggregated?</a:t>
                      </a:r>
                    </a:p>
                    <a:p>
                      <a:pPr>
                        <a:spcAft>
                          <a:spcPts val="1200"/>
                        </a:spcAft>
                        <a:buFont typeface="Arial" panose="020B0604020202020204" pitchFamily="34" charset="0"/>
                        <a:buChar char="•"/>
                      </a:pPr>
                      <a:r>
                        <a:rPr lang="en-US" sz="1300" dirty="0">
                          <a:solidFill>
                            <a:srgbClr val="1F2328"/>
                          </a:solidFill>
                          <a:effectLst/>
                          <a:latin typeface="-apple-system"/>
                        </a:rPr>
                        <a:t>What measures are in place to prevent re-identification?</a:t>
                      </a:r>
                    </a:p>
                  </a:txBody>
                  <a:tcPr marL="90775" marR="90775" marT="90775" marB="90775" anchor="ctr">
                    <a:lnL>
                      <a:noFill/>
                    </a:lnL>
                    <a:lnR>
                      <a:noFill/>
                    </a:lnR>
                    <a:lnT>
                      <a:noFill/>
                    </a:lnT>
                    <a:lnB>
                      <a:noFill/>
                    </a:lnB>
                    <a:noFill/>
                  </a:tcPr>
                </a:tc>
                <a:extLst>
                  <a:ext uri="{0D108BD9-81ED-4DB2-BD59-A6C34878D82A}">
                    <a16:rowId xmlns:a16="http://schemas.microsoft.com/office/drawing/2014/main" val="3763115317"/>
                  </a:ext>
                </a:extLst>
              </a:tr>
            </a:tbl>
          </a:graphicData>
        </a:graphic>
      </p:graphicFrame>
      <p:sp>
        <p:nvSpPr>
          <p:cNvPr id="7" name="Rectangle 3">
            <a:extLst>
              <a:ext uri="{FF2B5EF4-FFF2-40B4-BE49-F238E27FC236}">
                <a16:creationId xmlns:a16="http://schemas.microsoft.com/office/drawing/2014/main" id="{135D1F39-4AEA-3623-5CA2-57981BB61874}"/>
              </a:ext>
            </a:extLst>
          </p:cNvPr>
          <p:cNvSpPr>
            <a:spLocks noChangeArrowheads="1"/>
          </p:cNvSpPr>
          <p:nvPr/>
        </p:nvSpPr>
        <p:spPr bwMode="auto">
          <a:xfrm>
            <a:off x="852469" y="1055365"/>
            <a:ext cx="2999398" cy="10412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969DA"/>
                </a:solidFill>
                <a:effectLst/>
                <a:latin typeface="Arial" panose="020B0604020202020204" pitchFamily="34" charset="0"/>
                <a:ea typeface="-apple-system"/>
              </a:rPr>
              <a:t>  </a:t>
            </a:r>
            <a:r>
              <a:rPr kumimoji="0" lang="zh-TW" altLang="zh-TW" sz="2400" b="0" i="0" u="none" strike="noStrike" cap="none" normalizeH="0" baseline="0" dirty="0">
                <a:ln>
                  <a:noFill/>
                </a:ln>
                <a:solidFill>
                  <a:srgbClr val="0969DA"/>
                </a:solidFill>
                <a:effectLst/>
                <a:latin typeface="Arial" panose="020B0604020202020204" pitchFamily="34" charset="0"/>
                <a:ea typeface="-apple-system"/>
              </a:rPr>
              <a:t>     </a:t>
            </a:r>
            <a:endParaRPr kumimoji="0" lang="zh-TW" altLang="zh-TW"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900" b="0" i="0" u="none" strike="noStrike" cap="none" normalizeH="0" baseline="0" dirty="0">
                <a:ln>
                  <a:noFill/>
                </a:ln>
                <a:solidFill>
                  <a:srgbClr val="59636E"/>
                </a:solidFill>
                <a:effectLst/>
                <a:latin typeface="Arial" panose="020B0604020202020204" pitchFamily="34" charset="0"/>
                <a:ea typeface="-apple-system"/>
              </a:rPr>
              <a:t>Contributor</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59636E"/>
                </a:solidFill>
                <a:effectLst/>
                <a:latin typeface="Arial" panose="020B0604020202020204" pitchFamily="34" charset="0"/>
                <a:ea typeface="-apple-system"/>
                <a:hlinkClick r:id="rId3"/>
              </a:rPr>
              <a:t>albertoramosmonagas</a:t>
            </a:r>
            <a:r>
              <a:rPr kumimoji="0" lang="zh-TW" altLang="zh-TW" sz="1000" b="1" i="0" u="none" strike="noStrike" cap="none" normalizeH="0" baseline="0" dirty="0">
                <a:ln>
                  <a:noFill/>
                </a:ln>
                <a:solidFill>
                  <a:srgbClr val="59636E"/>
                </a:solidFill>
                <a:effectLst/>
                <a:latin typeface="Arial" panose="020B0604020202020204" pitchFamily="34" charset="0"/>
                <a:ea typeface="-apple-system"/>
              </a:rPr>
              <a:t> </a:t>
            </a:r>
            <a:r>
              <a:rPr kumimoji="0" lang="zh-TW" altLang="zh-TW" sz="1000" b="0" i="0" u="none" strike="noStrike" cap="none" normalizeH="0" baseline="0" dirty="0">
                <a:ln>
                  <a:noFill/>
                </a:ln>
                <a:solidFill>
                  <a:srgbClr val="59636E"/>
                </a:solidFill>
                <a:effectLst/>
                <a:latin typeface="Arial" panose="020B0604020202020204" pitchFamily="34" charset="0"/>
                <a:ea typeface="-apple-system"/>
              </a:rPr>
              <a:t>commented </a:t>
            </a:r>
            <a:r>
              <a:rPr kumimoji="0" lang="zh-TW" altLang="zh-TW" sz="1000" b="0" i="0" u="sng" strike="noStrike" cap="none" normalizeH="0" baseline="0" dirty="0">
                <a:ln>
                  <a:noFill/>
                </a:ln>
                <a:solidFill>
                  <a:srgbClr val="59636E"/>
                </a:solidFill>
                <a:effectLst/>
                <a:latin typeface="Arial" panose="020B0604020202020204" pitchFamily="34" charset="0"/>
                <a:ea typeface="-apple-system"/>
                <a:hlinkClick r:id="rId4"/>
              </a:rPr>
              <a:t>2 weeks ago</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albertoramosmonagas">
            <a:hlinkClick r:id="rId3"/>
            <a:extLst>
              <a:ext uri="{FF2B5EF4-FFF2-40B4-BE49-F238E27FC236}">
                <a16:creationId xmlns:a16="http://schemas.microsoft.com/office/drawing/2014/main" id="{82A3E795-148F-3A43-077D-523FD7D37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325" y="1324377"/>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4CE90F39-E7ED-0E07-640B-030ACC1A443E}"/>
              </a:ext>
            </a:extLst>
          </p:cNvPr>
          <p:cNvSpPr txBox="1"/>
          <p:nvPr/>
        </p:nvSpPr>
        <p:spPr>
          <a:xfrm>
            <a:off x="7070862" y="3765830"/>
            <a:ext cx="4906773" cy="1815882"/>
          </a:xfrm>
          <a:prstGeom prst="rect">
            <a:avLst/>
          </a:prstGeom>
          <a:noFill/>
        </p:spPr>
        <p:txBody>
          <a:bodyPr wrap="square">
            <a:spAutoFit/>
          </a:bodyPr>
          <a:lstStyle/>
          <a:p>
            <a:r>
              <a:rPr lang="en-US" altLang="zh-TW" sz="1400" dirty="0">
                <a:highlight>
                  <a:srgbClr val="C8EEF6"/>
                </a:highlight>
                <a:latin typeface="+mj-lt"/>
                <a:ea typeface="微軟正黑體" panose="020B0604030504040204" pitchFamily="34" charset="-120"/>
              </a:rPr>
              <a:t>We recently consulted our company’s legal department regarding the user privacy consent clause included in the service agreement, but have not yet received a clear response. </a:t>
            </a:r>
          </a:p>
          <a:p>
            <a:endParaRPr lang="en-US" altLang="zh-TW" sz="1400" dirty="0">
              <a:highlight>
                <a:srgbClr val="C8EEF6"/>
              </a:highlight>
              <a:latin typeface="+mj-lt"/>
              <a:ea typeface="微軟正黑體" panose="020B0604030504040204" pitchFamily="34" charset="-120"/>
            </a:endParaRPr>
          </a:p>
          <a:p>
            <a:r>
              <a:rPr lang="en-US" altLang="zh-TW" sz="1400" dirty="0">
                <a:solidFill>
                  <a:srgbClr val="FF0000"/>
                </a:solidFill>
                <a:highlight>
                  <a:srgbClr val="C8EEF6"/>
                </a:highlight>
                <a:latin typeface="+mj-lt"/>
                <a:ea typeface="微軟正黑體" panose="020B0604030504040204" pitchFamily="34" charset="-120"/>
              </a:rPr>
              <a:t>However, we have already revised the API response logic to return only an anomaly status (true/false) and the date of the anomaly, which should avoid any privacy concerns.</a:t>
            </a:r>
            <a:endParaRPr lang="zh-TW" altLang="en-US" sz="1400" dirty="0">
              <a:solidFill>
                <a:srgbClr val="FF0000"/>
              </a:solidFill>
              <a:highlight>
                <a:srgbClr val="C8EEF6"/>
              </a:highlight>
              <a:latin typeface="+mj-lt"/>
              <a:ea typeface="微軟正黑體" panose="020B0604030504040204" pitchFamily="34" charset="-120"/>
            </a:endParaRPr>
          </a:p>
        </p:txBody>
      </p:sp>
      <p:sp>
        <p:nvSpPr>
          <p:cNvPr id="12" name="文字方塊 11">
            <a:extLst>
              <a:ext uri="{FF2B5EF4-FFF2-40B4-BE49-F238E27FC236}">
                <a16:creationId xmlns:a16="http://schemas.microsoft.com/office/drawing/2014/main" id="{F882E66B-9209-8ECB-1685-6BDA6D13701D}"/>
              </a:ext>
            </a:extLst>
          </p:cNvPr>
          <p:cNvSpPr txBox="1"/>
          <p:nvPr/>
        </p:nvSpPr>
        <p:spPr>
          <a:xfrm>
            <a:off x="4134060" y="2725268"/>
            <a:ext cx="6094324" cy="523220"/>
          </a:xfrm>
          <a:prstGeom prst="rect">
            <a:avLst/>
          </a:prstGeom>
          <a:noFill/>
        </p:spPr>
        <p:txBody>
          <a:bodyPr wrap="square">
            <a:spAutoFit/>
          </a:bodyPr>
          <a:lstStyle/>
          <a:p>
            <a:r>
              <a:rPr lang="en-US" altLang="zh-TW" sz="1400" dirty="0">
                <a:highlight>
                  <a:srgbClr val="C8EEF6"/>
                </a:highlight>
                <a:latin typeface="+mj-lt"/>
                <a:ea typeface="微軟正黑體" panose="020B0604030504040204" pitchFamily="34" charset="-120"/>
              </a:rPr>
              <a:t>Our company's API platform requires end-users to fill out a consent form, which is then sent to us.</a:t>
            </a:r>
            <a:endParaRPr lang="zh-TW" altLang="en-US" sz="1400" dirty="0">
              <a:highlight>
                <a:srgbClr val="C8EEF6"/>
              </a:highlight>
              <a:latin typeface="+mj-lt"/>
              <a:ea typeface="微軟正黑體" panose="020B0604030504040204" pitchFamily="34" charset="-120"/>
            </a:endParaRPr>
          </a:p>
        </p:txBody>
      </p:sp>
      <p:sp>
        <p:nvSpPr>
          <p:cNvPr id="13" name="右大括弧 12">
            <a:extLst>
              <a:ext uri="{FF2B5EF4-FFF2-40B4-BE49-F238E27FC236}">
                <a16:creationId xmlns:a16="http://schemas.microsoft.com/office/drawing/2014/main" id="{E124ED63-7071-B1AD-7383-952042D2B93C}"/>
              </a:ext>
            </a:extLst>
          </p:cNvPr>
          <p:cNvSpPr/>
          <p:nvPr/>
        </p:nvSpPr>
        <p:spPr>
          <a:xfrm>
            <a:off x="6702251" y="3429000"/>
            <a:ext cx="261257" cy="2479431"/>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5" name="直線單箭頭接點 14">
            <a:extLst>
              <a:ext uri="{FF2B5EF4-FFF2-40B4-BE49-F238E27FC236}">
                <a16:creationId xmlns:a16="http://schemas.microsoft.com/office/drawing/2014/main" id="{FC5C28FC-4188-C530-5DA3-72E96C3F0E27}"/>
              </a:ext>
            </a:extLst>
          </p:cNvPr>
          <p:cNvCxnSpPr>
            <a:cxnSpLocks/>
            <a:endCxn id="12" idx="1"/>
          </p:cNvCxnSpPr>
          <p:nvPr/>
        </p:nvCxnSpPr>
        <p:spPr>
          <a:xfrm flipV="1">
            <a:off x="3044651" y="2986878"/>
            <a:ext cx="1089409" cy="861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19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C233F-8E4F-E2D2-F2EF-4D98076608BB}"/>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196036D-1BB7-0CE9-0158-D2B707DAE26B}"/>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9F290A8D-2FA4-15E8-DD9E-7ECD56040DAA}"/>
              </a:ext>
            </a:extLst>
          </p:cNvPr>
          <p:cNvSpPr>
            <a:spLocks noGrp="1"/>
          </p:cNvSpPr>
          <p:nvPr>
            <p:ph type="title"/>
          </p:nvPr>
        </p:nvSpPr>
        <p:spPr>
          <a:xfrm>
            <a:off x="441325" y="441325"/>
            <a:ext cx="11309350" cy="509588"/>
          </a:xfrm>
          <a:noFill/>
        </p:spPr>
        <p:txBody>
          <a:bodyPr/>
          <a:lstStyle/>
          <a:p>
            <a:r>
              <a:rPr lang="en-US" altLang="zh-TW" noProof="0" dirty="0"/>
              <a:t>API Comparison</a:t>
            </a:r>
            <a:r>
              <a:rPr lang="zh-TW" altLang="en-US" noProof="0" dirty="0"/>
              <a:t> </a:t>
            </a:r>
            <a:endParaRPr lang="en-GB" noProof="0" dirty="0"/>
          </a:p>
        </p:txBody>
      </p:sp>
      <p:graphicFrame>
        <p:nvGraphicFramePr>
          <p:cNvPr id="9" name="表格 8">
            <a:extLst>
              <a:ext uri="{FF2B5EF4-FFF2-40B4-BE49-F238E27FC236}">
                <a16:creationId xmlns:a16="http://schemas.microsoft.com/office/drawing/2014/main" id="{5400C5FE-247E-5DE9-B169-A400BD2478D8}"/>
              </a:ext>
            </a:extLst>
          </p:cNvPr>
          <p:cNvGraphicFramePr>
            <a:graphicFrameLocks noGrp="1"/>
          </p:cNvGraphicFramePr>
          <p:nvPr>
            <p:extLst>
              <p:ext uri="{D42A27DB-BD31-4B8C-83A1-F6EECF244321}">
                <p14:modId xmlns:p14="http://schemas.microsoft.com/office/powerpoint/2010/main" val="3599385536"/>
              </p:ext>
            </p:extLst>
          </p:nvPr>
        </p:nvGraphicFramePr>
        <p:xfrm>
          <a:off x="441296" y="1583237"/>
          <a:ext cx="11309350" cy="3901440"/>
        </p:xfrm>
        <a:graphic>
          <a:graphicData uri="http://schemas.openxmlformats.org/drawingml/2006/table">
            <a:tbl>
              <a:tblPr firstRow="1" firstCol="1" bandRow="1">
                <a:tableStyleId>{10A1B5D5-9B99-4C35-A422-299274C87663}</a:tableStyleId>
              </a:tblPr>
              <a:tblGrid>
                <a:gridCol w="1937392">
                  <a:extLst>
                    <a:ext uri="{9D8B030D-6E8A-4147-A177-3AD203B41FA5}">
                      <a16:colId xmlns:a16="http://schemas.microsoft.com/office/drawing/2014/main" val="3550043272"/>
                    </a:ext>
                  </a:extLst>
                </a:gridCol>
                <a:gridCol w="2815812">
                  <a:extLst>
                    <a:ext uri="{9D8B030D-6E8A-4147-A177-3AD203B41FA5}">
                      <a16:colId xmlns:a16="http://schemas.microsoft.com/office/drawing/2014/main" val="2249087691"/>
                    </a:ext>
                  </a:extLst>
                </a:gridCol>
                <a:gridCol w="3278073">
                  <a:extLst>
                    <a:ext uri="{9D8B030D-6E8A-4147-A177-3AD203B41FA5}">
                      <a16:colId xmlns:a16="http://schemas.microsoft.com/office/drawing/2014/main" val="2251418928"/>
                    </a:ext>
                  </a:extLst>
                </a:gridCol>
                <a:gridCol w="3278073">
                  <a:extLst>
                    <a:ext uri="{9D8B030D-6E8A-4147-A177-3AD203B41FA5}">
                      <a16:colId xmlns:a16="http://schemas.microsoft.com/office/drawing/2014/main" val="3705647299"/>
                    </a:ext>
                  </a:extLst>
                </a:gridCol>
              </a:tblGrid>
              <a:tr h="260185">
                <a:tc>
                  <a:txBody>
                    <a:bodyPr/>
                    <a:lstStyle/>
                    <a:p>
                      <a:endParaRPr lang="zh-TW" sz="1200" b="1" dirty="0">
                        <a:effectLst/>
                        <a:latin typeface="+mj-lt"/>
                        <a:ea typeface="微軟正黑體" panose="020B0604030504040204" pitchFamily="34" charset="-120"/>
                        <a:cs typeface="新細明體" panose="02020500000000000000" pitchFamily="18" charset="-120"/>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dirty="0">
                          <a:effectLst/>
                          <a:latin typeface="+mj-lt"/>
                          <a:ea typeface="微軟正黑體" panose="020B0604030504040204" pitchFamily="34" charset="-120"/>
                          <a:cs typeface="新細明體" panose="02020500000000000000" pitchFamily="18" charset="-120"/>
                        </a:rPr>
                        <a:t>Scam signal</a:t>
                      </a:r>
                      <a:endParaRPr lang="zh-TW" sz="1200" b="1" dirty="0">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dirty="0">
                          <a:effectLst/>
                          <a:latin typeface="+mj-lt"/>
                          <a:ea typeface="微軟正黑體" panose="020B0604030504040204" pitchFamily="34" charset="-120"/>
                          <a:cs typeface="新細明體" panose="02020500000000000000" pitchFamily="18" charset="-120"/>
                        </a:rPr>
                        <a:t>Customer Insights</a:t>
                      </a:r>
                      <a:endParaRPr lang="zh-TW" sz="1200" b="1" dirty="0">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de-DE" altLang="zh-TW" sz="1200" b="1" dirty="0">
                          <a:effectLst/>
                          <a:latin typeface="+mj-lt"/>
                          <a:ea typeface="微軟正黑體" panose="020B0604030504040204" pitchFamily="34" charset="-120"/>
                          <a:cs typeface="新細明體" panose="02020500000000000000" pitchFamily="18" charset="-120"/>
                        </a:rPr>
                        <a:t>Fraud Hotzone Alert</a:t>
                      </a:r>
                      <a:endParaRPr lang="zh-TW" sz="1200" b="1" dirty="0">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459159"/>
                  </a:ext>
                </a:extLst>
              </a:tr>
              <a:tr h="503568">
                <a:tc>
                  <a:txBody>
                    <a:bodyPr/>
                    <a:lstStyle/>
                    <a:p>
                      <a:pPr marL="0" algn="l" defTabSz="914355" rtl="0" eaLnBrk="1" latinLnBrk="0" hangingPunct="1"/>
                      <a:r>
                        <a:rPr lang="en-US" altLang="zh-TW" sz="1200" b="1" kern="1200" dirty="0">
                          <a:solidFill>
                            <a:schemeClr val="tx1"/>
                          </a:solidFill>
                          <a:effectLst/>
                          <a:latin typeface="+mn-lt"/>
                          <a:ea typeface="+mn-ea"/>
                          <a:cs typeface="+mn-cs"/>
                        </a:rPr>
                        <a:t>Request</a:t>
                      </a:r>
                      <a:endParaRPr lang="zh-TW" altLang="en-US" sz="1200" b="1" kern="1200" dirty="0">
                        <a:solidFill>
                          <a:schemeClr val="tx1"/>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kern="1200" dirty="0">
                          <a:solidFill>
                            <a:schemeClr val="dk1"/>
                          </a:solidFill>
                          <a:effectLst/>
                          <a:latin typeface="+mn-lt"/>
                          <a:ea typeface="微軟正黑體" panose="020B0604030504040204" pitchFamily="34" charset="-120"/>
                          <a:cs typeface="+mn-cs"/>
                        </a:rPr>
                        <a:t>{</a:t>
                      </a:r>
                    </a:p>
                    <a:p>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phoneNumber</a:t>
                      </a:r>
                      <a:r>
                        <a:rPr lang="en-US" altLang="zh-TW" sz="1100" b="0" kern="1200" dirty="0">
                          <a:solidFill>
                            <a:schemeClr val="dk1"/>
                          </a:solidFill>
                          <a:effectLst/>
                          <a:latin typeface="+mn-lt"/>
                          <a:ea typeface="微軟正黑體" panose="020B0604030504040204" pitchFamily="34" charset="-120"/>
                          <a:cs typeface="+mn-cs"/>
                        </a:rPr>
                        <a:t>": "+123456789"</a:t>
                      </a:r>
                    </a:p>
                    <a:p>
                      <a:r>
                        <a:rPr lang="en-US" altLang="zh-TW" sz="1100" b="0" kern="1200" dirty="0">
                          <a:solidFill>
                            <a:schemeClr val="dk1"/>
                          </a:solidFill>
                          <a:effectLst/>
                          <a:latin typeface="+mn-lt"/>
                          <a:ea typeface="微軟正黑體" panose="020B0604030504040204" pitchFamily="34" charset="-120"/>
                          <a:cs typeface="+mn-cs"/>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kern="1200" dirty="0">
                          <a:solidFill>
                            <a:schemeClr val="dk1"/>
                          </a:solidFill>
                          <a:effectLst/>
                          <a:latin typeface="+mn-lt"/>
                          <a:ea typeface="微軟正黑體" panose="020B0604030504040204" pitchFamily="34" charset="-120"/>
                          <a:cs typeface="+mn-cs"/>
                        </a:rPr>
                        <a:t>{</a:t>
                      </a:r>
                    </a:p>
                    <a:p>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phoneNumber</a:t>
                      </a:r>
                      <a:r>
                        <a:rPr lang="en-US" altLang="zh-TW" sz="1100" b="0" kern="1200" dirty="0">
                          <a:solidFill>
                            <a:schemeClr val="dk1"/>
                          </a:solidFill>
                          <a:effectLst/>
                          <a:latin typeface="+mn-lt"/>
                          <a:ea typeface="微軟正黑體" panose="020B0604030504040204" pitchFamily="34" charset="-120"/>
                          <a:cs typeface="+mn-cs"/>
                        </a:rPr>
                        <a:t>": "+556253423432",</a:t>
                      </a:r>
                    </a:p>
                    <a:p>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scoringType</a:t>
                      </a: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gaugeMetric</a:t>
                      </a:r>
                      <a:r>
                        <a:rPr lang="en-US" altLang="zh-TW" sz="1100" b="0" kern="1200" dirty="0">
                          <a:solidFill>
                            <a:schemeClr val="dk1"/>
                          </a:solidFill>
                          <a:effectLst/>
                          <a:latin typeface="+mn-lt"/>
                          <a:ea typeface="微軟正黑體" panose="020B0604030504040204" pitchFamily="34" charset="-120"/>
                          <a:cs typeface="+mn-cs"/>
                        </a:rPr>
                        <a:t>"</a:t>
                      </a:r>
                    </a:p>
                    <a:p>
                      <a:r>
                        <a:rPr lang="en-US" altLang="zh-TW" sz="1100" b="0" kern="1200" dirty="0">
                          <a:solidFill>
                            <a:schemeClr val="dk1"/>
                          </a:solidFill>
                          <a:effectLst/>
                          <a:latin typeface="+mn-lt"/>
                          <a:ea typeface="微軟正黑體" panose="020B0604030504040204" pitchFamily="34" charset="-120"/>
                          <a:cs typeface="+mn-cs"/>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defTabSz="914355">
                        <a:defRPr/>
                      </a:pPr>
                      <a:r>
                        <a:rPr lang="en-US" altLang="zh-TW" sz="1100" dirty="0">
                          <a:solidFill>
                            <a:schemeClr val="dk1"/>
                          </a:solidFill>
                        </a:rPr>
                        <a:t>{</a:t>
                      </a:r>
                    </a:p>
                    <a:p>
                      <a:pPr defTabSz="914355">
                        <a:defRPr/>
                      </a:pPr>
                      <a:r>
                        <a:rPr lang="en-US" altLang="zh-TW" sz="1100" dirty="0">
                          <a:solidFill>
                            <a:schemeClr val="dk1"/>
                          </a:solidFill>
                        </a:rPr>
                        <a:t>  "</a:t>
                      </a:r>
                      <a:r>
                        <a:rPr lang="en-US" altLang="zh-TW" sz="1100" dirty="0" err="1">
                          <a:solidFill>
                            <a:schemeClr val="dk1"/>
                          </a:solidFill>
                        </a:rPr>
                        <a:t>phoneNumber</a:t>
                      </a:r>
                      <a:r>
                        <a:rPr lang="en-US" altLang="zh-TW" sz="1100" dirty="0">
                          <a:solidFill>
                            <a:schemeClr val="dk1"/>
                          </a:solidFill>
                        </a:rPr>
                        <a:t>": "+886912345679",</a:t>
                      </a:r>
                    </a:p>
                    <a:p>
                      <a:pPr defTabSz="914355">
                        <a:defRPr/>
                      </a:pPr>
                      <a:r>
                        <a:rPr lang="en-US" altLang="zh-TW" sz="1100" dirty="0">
                          <a:solidFill>
                            <a:schemeClr val="dk1"/>
                          </a:solidFill>
                        </a:rPr>
                        <a:t>   "</a:t>
                      </a:r>
                      <a:r>
                        <a:rPr lang="en-US" altLang="zh-TW" sz="1100" dirty="0" err="1">
                          <a:solidFill>
                            <a:schemeClr val="dk1"/>
                          </a:solidFill>
                        </a:rPr>
                        <a:t>lookBackDays</a:t>
                      </a:r>
                      <a:r>
                        <a:rPr lang="en-US" altLang="zh-TW" sz="1100" dirty="0">
                          <a:solidFill>
                            <a:schemeClr val="dk1"/>
                          </a:solidFill>
                        </a:rPr>
                        <a:t>": “14",</a:t>
                      </a:r>
                    </a:p>
                    <a:p>
                      <a:pPr defTabSz="914355">
                        <a:defRPr/>
                      </a:pPr>
                      <a:r>
                        <a:rPr lang="en-US" altLang="zh-TW" sz="1100" dirty="0">
                          <a:solidFill>
                            <a:schemeClr val="dk1"/>
                          </a:solidFill>
                        </a:rPr>
                        <a:t>   "</a:t>
                      </a:r>
                      <a:r>
                        <a:rPr lang="en-US" altLang="zh-TW" sz="1100" dirty="0" err="1">
                          <a:solidFill>
                            <a:schemeClr val="dk1"/>
                          </a:solidFill>
                        </a:rPr>
                        <a:t>thresholdRatio</a:t>
                      </a:r>
                      <a:r>
                        <a:rPr lang="en-US" altLang="zh-TW" sz="1100" dirty="0">
                          <a:solidFill>
                            <a:schemeClr val="dk1"/>
                          </a:solidFill>
                        </a:rPr>
                        <a:t>“: “</a:t>
                      </a:r>
                      <a:r>
                        <a:rPr lang="en-US" altLang="zh-TW" sz="1100" dirty="0" err="1">
                          <a:solidFill>
                            <a:schemeClr val="dk1"/>
                          </a:solidFill>
                        </a:rPr>
                        <a:t>adaptive_ai</a:t>
                      </a:r>
                      <a:r>
                        <a:rPr lang="en-US" altLang="zh-TW" sz="1100" dirty="0">
                          <a:solidFill>
                            <a:schemeClr val="dk1"/>
                          </a:solidFill>
                        </a:rPr>
                        <a:t>",</a:t>
                      </a:r>
                    </a:p>
                    <a:p>
                      <a:pPr defTabSz="914355">
                        <a:defRPr/>
                      </a:pPr>
                      <a:r>
                        <a:rPr lang="en-US" altLang="zh-TW" sz="1100" dirty="0">
                          <a:solidFill>
                            <a:schemeClr val="dk1"/>
                          </a:solidFill>
                        </a:rPr>
                        <a:t>   "method": "</a:t>
                      </a:r>
                      <a:r>
                        <a:rPr lang="en-US" altLang="zh-TW" sz="1100" dirty="0" err="1">
                          <a:solidFill>
                            <a:schemeClr val="dk1"/>
                          </a:solidFill>
                        </a:rPr>
                        <a:t>adaptive_ai</a:t>
                      </a:r>
                      <a:r>
                        <a:rPr lang="en-US" altLang="zh-TW" sz="1100" dirty="0">
                          <a:solidFill>
                            <a:schemeClr val="dk1"/>
                          </a:solidFill>
                        </a:rPr>
                        <a:t>",</a:t>
                      </a:r>
                    </a:p>
                    <a:p>
                      <a:pPr defTabSz="914355">
                        <a:defRPr/>
                      </a:pPr>
                      <a:r>
                        <a:rPr lang="en-US" altLang="zh-TW" sz="1100" dirty="0">
                          <a:solidFill>
                            <a:schemeClr val="dk1"/>
                          </a:solidFill>
                        </a:rPr>
                        <a:t>   "</a:t>
                      </a:r>
                      <a:r>
                        <a:rPr lang="en-US" altLang="zh-TW" sz="1100" dirty="0" err="1">
                          <a:solidFill>
                            <a:schemeClr val="dk1"/>
                          </a:solidFill>
                        </a:rPr>
                        <a:t>fraudHotzone</a:t>
                      </a:r>
                      <a:r>
                        <a:rPr lang="en-US" altLang="zh-TW" sz="1100" dirty="0">
                          <a:solidFill>
                            <a:schemeClr val="dk1"/>
                          </a:solidFill>
                        </a:rPr>
                        <a:t>“ : ["</a:t>
                      </a:r>
                      <a:r>
                        <a:rPr lang="en-US" altLang="zh-TW" sz="1100" dirty="0" err="1">
                          <a:solidFill>
                            <a:schemeClr val="dk1"/>
                          </a:solidFill>
                        </a:rPr>
                        <a:t>Cambodia“,”Vietnam</a:t>
                      </a:r>
                      <a:r>
                        <a:rPr lang="en-US" altLang="zh-TW" sz="1100" dirty="0">
                          <a:solidFill>
                            <a:schemeClr val="dk1"/>
                          </a:solidFill>
                        </a:rPr>
                        <a:t>”],</a:t>
                      </a:r>
                    </a:p>
                    <a:p>
                      <a:pPr defTabSz="914355">
                        <a:defRPr/>
                      </a:pPr>
                      <a:r>
                        <a:rPr lang="en-US" altLang="zh-TW" sz="1100" dirty="0">
                          <a:solidFill>
                            <a:schemeClr val="dk1"/>
                          </a:solidFill>
                        </a:rPr>
                        <a:t>   “</a:t>
                      </a:r>
                      <a:r>
                        <a:rPr lang="en-US" altLang="zh-TW" sz="1100" dirty="0" err="1">
                          <a:solidFill>
                            <a:schemeClr val="dk1"/>
                          </a:solidFill>
                        </a:rPr>
                        <a:t>checkType</a:t>
                      </a:r>
                      <a:r>
                        <a:rPr lang="en-US" altLang="zh-TW" sz="1100" dirty="0">
                          <a:solidFill>
                            <a:schemeClr val="dk1"/>
                          </a:solidFill>
                        </a:rPr>
                        <a:t>”: “</a:t>
                      </a:r>
                      <a:r>
                        <a:rPr lang="en-US" altLang="zh-TW" sz="1100" dirty="0" err="1">
                          <a:solidFill>
                            <a:schemeClr val="dk1"/>
                          </a:solidFill>
                        </a:rPr>
                        <a:t>sms</a:t>
                      </a:r>
                      <a:r>
                        <a:rPr lang="en-US" altLang="zh-TW" sz="1100" dirty="0">
                          <a:solidFill>
                            <a:schemeClr val="dk1"/>
                          </a:solidFill>
                        </a:rPr>
                        <a:t>”,</a:t>
                      </a:r>
                    </a:p>
                    <a:p>
                      <a:pPr defTabSz="914355">
                        <a:defRPr/>
                      </a:pPr>
                      <a:r>
                        <a:rPr lang="en-US" altLang="zh-TW" sz="1100" dirty="0">
                          <a:solidFill>
                            <a:schemeClr val="dk1"/>
                          </a:solidFill>
                        </a:rPr>
                        <a:t>   “</a:t>
                      </a:r>
                      <a:r>
                        <a:rPr lang="en-US" altLang="zh-TW" sz="1100" dirty="0" err="1">
                          <a:solidFill>
                            <a:schemeClr val="dk1"/>
                          </a:solidFill>
                        </a:rPr>
                        <a:t>checkTarget</a:t>
                      </a:r>
                      <a:r>
                        <a:rPr lang="en-US" altLang="zh-TW" sz="1100" dirty="0">
                          <a:solidFill>
                            <a:schemeClr val="dk1"/>
                          </a:solidFill>
                        </a:rPr>
                        <a:t>”: “victim”</a:t>
                      </a:r>
                    </a:p>
                    <a:p>
                      <a:pPr defTabSz="914355">
                        <a:defRPr/>
                      </a:pPr>
                      <a:r>
                        <a:rPr lang="en-US" altLang="zh-TW" sz="1100" dirty="0">
                          <a:solidFill>
                            <a:schemeClr val="dk1"/>
                          </a:solidFill>
                        </a:rPr>
                        <a:t>}</a:t>
                      </a:r>
                      <a:endParaRPr lang="zh-TW" altLang="zh-TW" sz="1100" dirty="0">
                        <a:solidFill>
                          <a:schemeClr val="dk1"/>
                        </a:solidFill>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5820410"/>
                  </a:ext>
                </a:extLst>
              </a:tr>
              <a:tr h="503568">
                <a:tc>
                  <a:txBody>
                    <a:bodyPr/>
                    <a:lstStyle/>
                    <a:p>
                      <a:pPr marL="0" algn="l" defTabSz="914355" rtl="0" eaLnBrk="1" latinLnBrk="0" hangingPunct="1"/>
                      <a:r>
                        <a:rPr lang="en-US" altLang="zh-TW" sz="1200" b="1" kern="1200" dirty="0">
                          <a:solidFill>
                            <a:schemeClr val="dk1"/>
                          </a:solidFill>
                          <a:effectLst/>
                          <a:latin typeface="+mn-lt"/>
                          <a:ea typeface="微軟正黑體" panose="020B0604030504040204" pitchFamily="34" charset="-120"/>
                          <a:cs typeface="+mn-cs"/>
                        </a:rPr>
                        <a:t>Response</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a:t>
                      </a:r>
                    </a:p>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callInProgress</a:t>
                      </a:r>
                      <a:r>
                        <a:rPr lang="en-US" altLang="zh-TW" sz="1100" b="0" kern="1200" dirty="0">
                          <a:solidFill>
                            <a:schemeClr val="dk1"/>
                          </a:solidFill>
                          <a:effectLst/>
                          <a:latin typeface="+mn-lt"/>
                          <a:ea typeface="微軟正黑體" panose="020B0604030504040204" pitchFamily="34" charset="-120"/>
                          <a:cs typeface="+mn-cs"/>
                        </a:rPr>
                        <a:t>": true,</a:t>
                      </a:r>
                    </a:p>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callDirection</a:t>
                      </a:r>
                      <a:r>
                        <a:rPr lang="en-US" altLang="zh-TW" sz="1100" b="0" kern="1200" dirty="0">
                          <a:solidFill>
                            <a:schemeClr val="dk1"/>
                          </a:solidFill>
                          <a:effectLst/>
                          <a:latin typeface="+mn-lt"/>
                          <a:ea typeface="微軟正黑體" panose="020B0604030504040204" pitchFamily="34" charset="-120"/>
                          <a:cs typeface="+mn-cs"/>
                        </a:rPr>
                        <a:t>": "OUTBOUND",</a:t>
                      </a:r>
                    </a:p>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callDuration</a:t>
                      </a:r>
                      <a:r>
                        <a:rPr lang="en-US" altLang="zh-TW" sz="1100" b="0" kern="1200" dirty="0">
                          <a:solidFill>
                            <a:schemeClr val="dk1"/>
                          </a:solidFill>
                          <a:effectLst/>
                          <a:latin typeface="+mn-lt"/>
                          <a:ea typeface="微軟正黑體" panose="020B0604030504040204" pitchFamily="34" charset="-120"/>
                          <a:cs typeface="+mn-cs"/>
                        </a:rPr>
                        <a:t>": "PT2M",</a:t>
                      </a:r>
                    </a:p>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callStartTime</a:t>
                      </a:r>
                      <a:r>
                        <a:rPr lang="en-US" altLang="zh-TW" sz="1100" b="0" kern="1200" dirty="0">
                          <a:solidFill>
                            <a:schemeClr val="dk1"/>
                          </a:solidFill>
                          <a:effectLst/>
                          <a:latin typeface="+mn-lt"/>
                          <a:ea typeface="微軟正黑體" panose="020B0604030504040204" pitchFamily="34" charset="-120"/>
                          <a:cs typeface="+mn-cs"/>
                        </a:rPr>
                        <a:t>": "2024-01-02T13:05:22Z"</a:t>
                      </a:r>
                    </a:p>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scoringType</a:t>
                      </a: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gaugeMetric</a:t>
                      </a:r>
                      <a:r>
                        <a:rPr lang="en-US" altLang="zh-TW" sz="1100" b="0" kern="1200" dirty="0">
                          <a:solidFill>
                            <a:schemeClr val="dk1"/>
                          </a:solidFill>
                          <a:effectLst/>
                          <a:latin typeface="+mn-lt"/>
                          <a:ea typeface="微軟正黑體" panose="020B0604030504040204" pitchFamily="34" charset="-120"/>
                          <a:cs typeface="+mn-cs"/>
                        </a:rPr>
                        <a:t>",</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scoringValue</a:t>
                      </a:r>
                      <a:r>
                        <a:rPr lang="en-US" altLang="zh-TW" sz="1100" b="0" kern="1200" dirty="0">
                          <a:solidFill>
                            <a:schemeClr val="dk1"/>
                          </a:solidFill>
                          <a:effectLst/>
                          <a:latin typeface="+mn-lt"/>
                          <a:ea typeface="微軟正黑體" panose="020B0604030504040204" pitchFamily="34" charset="-120"/>
                          <a:cs typeface="+mn-cs"/>
                        </a:rPr>
                        <a:t>": 600</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anomalyDetected</a:t>
                      </a:r>
                      <a:r>
                        <a:rPr lang="en-US" altLang="zh-TW" sz="1100" b="0" kern="1200" dirty="0">
                          <a:solidFill>
                            <a:schemeClr val="dk1"/>
                          </a:solidFill>
                          <a:effectLst/>
                          <a:latin typeface="+mn-lt"/>
                          <a:ea typeface="微軟正黑體" panose="020B0604030504040204" pitchFamily="34" charset="-120"/>
                          <a:cs typeface="+mn-cs"/>
                        </a:rPr>
                        <a:t>": true,</a:t>
                      </a:r>
                    </a:p>
                    <a:p>
                      <a:pPr defTabSz="914355">
                        <a:defRPr/>
                      </a:pP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anomalyDate</a:t>
                      </a:r>
                      <a:r>
                        <a:rPr lang="en-US" altLang="zh-TW" sz="1100" b="0" kern="1200" dirty="0">
                          <a:solidFill>
                            <a:schemeClr val="dk1"/>
                          </a:solidFill>
                          <a:effectLst/>
                          <a:latin typeface="+mn-lt"/>
                          <a:ea typeface="微軟正黑體" panose="020B0604030504040204" pitchFamily="34" charset="-120"/>
                          <a:cs typeface="+mn-cs"/>
                        </a:rPr>
                        <a:t>": </a:t>
                      </a:r>
                      <a:r>
                        <a:rPr lang="en-US" altLang="zh-TW" sz="1100" dirty="0">
                          <a:solidFill>
                            <a:schemeClr val="dk1"/>
                          </a:solidFill>
                        </a:rPr>
                        <a:t>["2025-07-12“, "2025-07-13“]</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a:t>
                      </a:r>
                      <a:endParaRPr lang="zh-TW" altLang="en-US" sz="1100" b="0" kern="1200" dirty="0">
                        <a:solidFill>
                          <a:schemeClr val="dk1"/>
                        </a:solidFill>
                        <a:effectLst/>
                        <a:latin typeface="+mn-lt"/>
                        <a:ea typeface="微軟正黑體" panose="020B0604030504040204" pitchFamily="34" charset="-120"/>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070057"/>
                  </a:ext>
                </a:extLst>
              </a:tr>
              <a:tr h="503568">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dk1"/>
                          </a:solidFill>
                          <a:effectLst/>
                          <a:latin typeface="+mn-lt"/>
                          <a:ea typeface="微軟正黑體" panose="020B0604030504040204" pitchFamily="34" charset="-120"/>
                          <a:cs typeface="+mn-cs"/>
                        </a:rPr>
                        <a:t>Functionality and </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dk1"/>
                          </a:solidFill>
                          <a:effectLst/>
                          <a:latin typeface="+mn-lt"/>
                          <a:ea typeface="微軟正黑體" panose="020B0604030504040204" pitchFamily="34" charset="-120"/>
                          <a:cs typeface="+mn-cs"/>
                        </a:rPr>
                        <a:t>Main Goal</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kern="1200" dirty="0">
                          <a:solidFill>
                            <a:schemeClr val="dk1"/>
                          </a:solidFill>
                          <a:latin typeface="+mn-lt"/>
                          <a:ea typeface="+mn-ea"/>
                          <a:cs typeface="+mn-cs"/>
                        </a:rPr>
                        <a:t>Determine whether the target phone number is currently on a voice call, as well as the call direction, start time, and total duration.</a:t>
                      </a:r>
                      <a:endParaRPr lang="zh-TW" altLang="zh-TW" sz="1100" kern="1200" dirty="0">
                        <a:solidFill>
                          <a:schemeClr val="dk1"/>
                        </a:solidFill>
                        <a:latin typeface="+mn-lt"/>
                        <a:ea typeface="+mn-ea"/>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kern="1200" dirty="0">
                          <a:solidFill>
                            <a:schemeClr val="dk1"/>
                          </a:solidFill>
                          <a:latin typeface="+mn-lt"/>
                          <a:ea typeface="+mn-ea"/>
                          <a:cs typeface="+mn-cs"/>
                        </a:rPr>
                        <a:t>Input a phone number and calculate a risk score based on the user's communication and credit-related information associated with that number.</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kern="1200" dirty="0">
                          <a:solidFill>
                            <a:schemeClr val="dk1"/>
                          </a:solidFill>
                          <a:latin typeface="+mn-lt"/>
                          <a:ea typeface="+mn-ea"/>
                          <a:cs typeface="+mn-cs"/>
                        </a:rPr>
                        <a:t>Detect abnormal communication behavior (calls or SMS) over a specific period for the target phone number of a suspect or potential victim using different algorithms, and provide the anomaly status and timestamp.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0273643"/>
                  </a:ext>
                </a:extLst>
              </a:tr>
            </a:tbl>
          </a:graphicData>
        </a:graphic>
      </p:graphicFrame>
    </p:spTree>
    <p:extLst>
      <p:ext uri="{BB962C8B-B14F-4D97-AF65-F5344CB8AC3E}">
        <p14:creationId xmlns:p14="http://schemas.microsoft.com/office/powerpoint/2010/main" val="418179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9AC13-810E-9CD4-6CDE-07E0C6748566}"/>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D6A78E05-89EA-8F25-7C74-115D78D205B1}"/>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7F9C8851-228F-4635-5750-8462E699B5AD}"/>
              </a:ext>
            </a:extLst>
          </p:cNvPr>
          <p:cNvSpPr>
            <a:spLocks noGrp="1"/>
          </p:cNvSpPr>
          <p:nvPr>
            <p:ph type="title"/>
          </p:nvPr>
        </p:nvSpPr>
        <p:spPr>
          <a:xfrm>
            <a:off x="441325" y="441325"/>
            <a:ext cx="11309350" cy="509588"/>
          </a:xfrm>
          <a:noFill/>
        </p:spPr>
        <p:txBody>
          <a:bodyPr/>
          <a:lstStyle/>
          <a:p>
            <a:r>
              <a:rPr lang="en-US" altLang="zh-TW" dirty="0"/>
              <a:t>Feedback &amp; Updates</a:t>
            </a:r>
            <a:r>
              <a:rPr lang="zh-TW" altLang="en-US" dirty="0"/>
              <a:t> </a:t>
            </a:r>
            <a:r>
              <a:rPr lang="en-US" altLang="zh-TW" dirty="0"/>
              <a:t>(2/3)</a:t>
            </a:r>
            <a:endParaRPr lang="en-GB" noProof="0" dirty="0"/>
          </a:p>
        </p:txBody>
      </p:sp>
      <p:graphicFrame>
        <p:nvGraphicFramePr>
          <p:cNvPr id="4" name="表格 3">
            <a:extLst>
              <a:ext uri="{FF2B5EF4-FFF2-40B4-BE49-F238E27FC236}">
                <a16:creationId xmlns:a16="http://schemas.microsoft.com/office/drawing/2014/main" id="{51F10031-60A6-8886-EBF1-F9199A6C9D05}"/>
              </a:ext>
            </a:extLst>
          </p:cNvPr>
          <p:cNvGraphicFramePr>
            <a:graphicFrameLocks noGrp="1"/>
          </p:cNvGraphicFramePr>
          <p:nvPr>
            <p:extLst>
              <p:ext uri="{D42A27DB-BD31-4B8C-83A1-F6EECF244321}">
                <p14:modId xmlns:p14="http://schemas.microsoft.com/office/powerpoint/2010/main" val="2734983395"/>
              </p:ext>
            </p:extLst>
          </p:nvPr>
        </p:nvGraphicFramePr>
        <p:xfrm>
          <a:off x="311294" y="1645245"/>
          <a:ext cx="4756630" cy="5210750"/>
        </p:xfrm>
        <a:graphic>
          <a:graphicData uri="http://schemas.openxmlformats.org/drawingml/2006/table">
            <a:tbl>
              <a:tblPr/>
              <a:tblGrid>
                <a:gridCol w="4756630">
                  <a:extLst>
                    <a:ext uri="{9D8B030D-6E8A-4147-A177-3AD203B41FA5}">
                      <a16:colId xmlns:a16="http://schemas.microsoft.com/office/drawing/2014/main" val="2230011773"/>
                    </a:ext>
                  </a:extLst>
                </a:gridCol>
              </a:tblGrid>
              <a:tr h="4379913">
                <a:tc>
                  <a:txBody>
                    <a:bodyPr/>
                    <a:lstStyle/>
                    <a:p>
                      <a:pPr algn="l">
                        <a:spcAft>
                          <a:spcPts val="1200"/>
                        </a:spcAft>
                        <a:buNone/>
                      </a:pPr>
                      <a:r>
                        <a:rPr lang="en-US" altLang="zh-TW" sz="1300" b="1" kern="1200" dirty="0">
                          <a:solidFill>
                            <a:srgbClr val="1F2328"/>
                          </a:solidFill>
                          <a:effectLst/>
                          <a:latin typeface="-apple-system"/>
                          <a:ea typeface="+mn-ea"/>
                          <a:cs typeface="+mn-cs"/>
                        </a:rPr>
                        <a:t>Scope and API Design</a:t>
                      </a:r>
                      <a:br>
                        <a:rPr lang="en-US" altLang="zh-TW" sz="1300" kern="1200" dirty="0">
                          <a:solidFill>
                            <a:srgbClr val="1F2328"/>
                          </a:solidFill>
                          <a:effectLst/>
                          <a:latin typeface="-apple-system"/>
                          <a:ea typeface="+mn-ea"/>
                          <a:cs typeface="+mn-cs"/>
                        </a:rPr>
                      </a:br>
                      <a:r>
                        <a:rPr lang="en-US" altLang="zh-TW" sz="1300" kern="1200" dirty="0">
                          <a:solidFill>
                            <a:srgbClr val="1F2328"/>
                          </a:solidFill>
                          <a:effectLst/>
                          <a:latin typeface="-apple-system"/>
                          <a:ea typeface="+mn-ea"/>
                          <a:cs typeface="+mn-cs"/>
                        </a:rPr>
                        <a:t>4. How does this API differ from similar initiatives like Scam Signal or Customer Insights?</a:t>
                      </a:r>
                    </a:p>
                    <a:p>
                      <a:pPr algn="l">
                        <a:spcAft>
                          <a:spcPts val="1200"/>
                        </a:spcAft>
                        <a:buFont typeface="Arial" panose="020B0604020202020204" pitchFamily="34" charset="0"/>
                        <a:buChar char="•"/>
                      </a:pPr>
                      <a:r>
                        <a:rPr lang="en-US" altLang="zh-TW" sz="1300" kern="1200" dirty="0">
                          <a:solidFill>
                            <a:srgbClr val="1F2328"/>
                          </a:solidFill>
                          <a:effectLst/>
                          <a:latin typeface="-apple-system"/>
                          <a:ea typeface="+mn-ea"/>
                          <a:cs typeface="+mn-cs"/>
                        </a:rPr>
                        <a:t>Is there any overlap or redundancy?</a:t>
                      </a:r>
                    </a:p>
                    <a:p>
                      <a:pPr algn="l">
                        <a:spcAft>
                          <a:spcPts val="1200"/>
                        </a:spcAft>
                        <a:buFont typeface="Arial" panose="020B0604020202020204" pitchFamily="34" charset="0"/>
                        <a:buChar char="•"/>
                      </a:pPr>
                      <a:r>
                        <a:rPr lang="en-US" altLang="zh-TW" sz="1300" kern="1200" dirty="0">
                          <a:solidFill>
                            <a:srgbClr val="1F2328"/>
                          </a:solidFill>
                          <a:effectLst/>
                          <a:latin typeface="-apple-system"/>
                          <a:ea typeface="+mn-ea"/>
                          <a:cs typeface="+mn-cs"/>
                        </a:rPr>
                        <a:t>What is the unique value proposition?</a:t>
                      </a:r>
                    </a:p>
                    <a:p>
                      <a:pPr algn="l">
                        <a:spcAft>
                          <a:spcPts val="1200"/>
                        </a:spcAft>
                        <a:buFont typeface="+mj-lt"/>
                        <a:buAutoNum type="arabicPeriod" startAt="5"/>
                      </a:pPr>
                      <a:r>
                        <a:rPr lang="en-US" altLang="zh-TW" sz="1300" kern="1200" dirty="0">
                          <a:solidFill>
                            <a:srgbClr val="1F2328"/>
                          </a:solidFill>
                          <a:effectLst/>
                          <a:latin typeface="-apple-system"/>
                          <a:ea typeface="+mn-ea"/>
                          <a:cs typeface="+mn-cs"/>
                        </a:rPr>
                        <a:t>Is it possible to return a simplified output (e.g., a risk score: high/medium/low) instead of detailed data?</a:t>
                      </a:r>
                    </a:p>
                    <a:p>
                      <a:pPr algn="l">
                        <a:spcAft>
                          <a:spcPts val="1200"/>
                        </a:spcAft>
                        <a:buFont typeface="Arial" panose="020B0604020202020204" pitchFamily="34" charset="0"/>
                        <a:buChar char="•"/>
                      </a:pPr>
                      <a:r>
                        <a:rPr lang="en-US" altLang="zh-TW" sz="1300" kern="1200" dirty="0">
                          <a:solidFill>
                            <a:srgbClr val="1F2328"/>
                          </a:solidFill>
                          <a:effectLst/>
                          <a:latin typeface="-apple-system"/>
                          <a:ea typeface="+mn-ea"/>
                          <a:cs typeface="+mn-cs"/>
                        </a:rPr>
                        <a:t>Would this approach be more aligned with privacy expectations in regulated markets?</a:t>
                      </a:r>
                    </a:p>
                    <a:p>
                      <a:pPr algn="l">
                        <a:spcAft>
                          <a:spcPts val="1200"/>
                        </a:spcAft>
                        <a:buFont typeface="+mj-lt"/>
                        <a:buAutoNum type="arabicPeriod" startAt="6"/>
                      </a:pPr>
                      <a:r>
                        <a:rPr lang="en-US" altLang="zh-TW" sz="1300" kern="1200" dirty="0">
                          <a:solidFill>
                            <a:srgbClr val="1F2328"/>
                          </a:solidFill>
                          <a:effectLst/>
                          <a:latin typeface="-apple-system"/>
                          <a:ea typeface="+mn-ea"/>
                          <a:cs typeface="+mn-cs"/>
                        </a:rPr>
                        <a:t>Could the API offer a “lightweight” mode, only returning key indicators instead of detailed breakdowns?</a:t>
                      </a:r>
                    </a:p>
                    <a:p>
                      <a:pPr algn="l">
                        <a:spcAft>
                          <a:spcPts val="1200"/>
                        </a:spcAft>
                        <a:buNone/>
                      </a:pPr>
                      <a:r>
                        <a:rPr lang="en-US" altLang="zh-TW" sz="1300" b="1" kern="1200" dirty="0">
                          <a:solidFill>
                            <a:srgbClr val="1F2328"/>
                          </a:solidFill>
                          <a:effectLst/>
                          <a:latin typeface="-apple-system"/>
                          <a:ea typeface="+mn-ea"/>
                          <a:cs typeface="+mn-cs"/>
                        </a:rPr>
                        <a:t>Adoption &amp; Market Fit</a:t>
                      </a:r>
                      <a:br>
                        <a:rPr lang="en-US" altLang="zh-TW" sz="1300" kern="1200" dirty="0">
                          <a:solidFill>
                            <a:srgbClr val="1F2328"/>
                          </a:solidFill>
                          <a:effectLst/>
                          <a:latin typeface="-apple-system"/>
                          <a:ea typeface="+mn-ea"/>
                          <a:cs typeface="+mn-cs"/>
                        </a:rPr>
                      </a:br>
                      <a:r>
                        <a:rPr lang="en-US" altLang="zh-TW" sz="1300" kern="1200" dirty="0">
                          <a:solidFill>
                            <a:srgbClr val="1F2328"/>
                          </a:solidFill>
                          <a:effectLst/>
                          <a:latin typeface="-apple-system"/>
                          <a:ea typeface="+mn-ea"/>
                          <a:cs typeface="+mn-cs"/>
                        </a:rPr>
                        <a:t>7. Has the API been validated outside of the local market (e.g., Europe, Africa)? Are there legal or regulatory barriers in those regions?</a:t>
                      </a:r>
                      <a:br>
                        <a:rPr lang="en-US" altLang="zh-TW" sz="1300" kern="1200" dirty="0">
                          <a:solidFill>
                            <a:srgbClr val="1F2328"/>
                          </a:solidFill>
                          <a:effectLst/>
                          <a:latin typeface="-apple-system"/>
                          <a:ea typeface="+mn-ea"/>
                          <a:cs typeface="+mn-cs"/>
                        </a:rPr>
                      </a:br>
                      <a:r>
                        <a:rPr lang="en-US" altLang="zh-TW" sz="1300" kern="1200" dirty="0">
                          <a:solidFill>
                            <a:srgbClr val="1F2328"/>
                          </a:solidFill>
                          <a:effectLst/>
                          <a:latin typeface="-apple-system"/>
                          <a:ea typeface="+mn-ea"/>
                          <a:cs typeface="+mn-cs"/>
                        </a:rPr>
                        <a:t>8. Have banks or potential API consumers provided feedback confirming their need for this solution? Is there any documented interest or demand?</a:t>
                      </a:r>
                    </a:p>
                    <a:p>
                      <a:pPr algn="l">
                        <a:buNone/>
                      </a:pPr>
                      <a:r>
                        <a:rPr lang="en-US" altLang="zh-TW" sz="1300" kern="1200" dirty="0">
                          <a:solidFill>
                            <a:srgbClr val="1F2328"/>
                          </a:solidFill>
                          <a:effectLst/>
                          <a:latin typeface="-apple-system"/>
                          <a:ea typeface="+mn-ea"/>
                          <a:cs typeface="+mn-cs"/>
                        </a:rPr>
                        <a:t>I put in copy of the thread to those who were in the discussion </a:t>
                      </a:r>
                      <a:r>
                        <a:rPr lang="en-US" altLang="zh-TW" sz="1300" kern="1200" dirty="0">
                          <a:solidFill>
                            <a:srgbClr val="1F2328"/>
                          </a:solidFill>
                          <a:effectLst/>
                          <a:latin typeface="-apple-system"/>
                          <a:ea typeface="+mn-ea"/>
                          <a:cs typeface="+mn-cs"/>
                          <a:hlinkClick r:id="rId3">
                            <a:extLst>
                              <a:ext uri="{A12FA001-AC4F-418D-AE19-62706E023703}">
                                <ahyp:hlinkClr xmlns:ahyp="http://schemas.microsoft.com/office/drawing/2018/hyperlinkcolor" val="tx"/>
                              </a:ext>
                            </a:extLst>
                          </a:hlinkClick>
                        </a:rPr>
                        <a:t>@eric-murray</a:t>
                      </a:r>
                      <a:r>
                        <a:rPr lang="en-US" altLang="zh-TW" sz="1300" kern="1200" dirty="0">
                          <a:solidFill>
                            <a:srgbClr val="1F2328"/>
                          </a:solidFill>
                          <a:effectLst/>
                          <a:latin typeface="-apple-system"/>
                          <a:ea typeface="+mn-ea"/>
                          <a:cs typeface="+mn-cs"/>
                        </a:rPr>
                        <a:t>, </a:t>
                      </a:r>
                      <a:r>
                        <a:rPr lang="en-US" altLang="zh-TW" sz="1300" kern="1200" dirty="0">
                          <a:solidFill>
                            <a:srgbClr val="1F2328"/>
                          </a:solidFill>
                          <a:effectLst/>
                          <a:latin typeface="-apple-system"/>
                          <a:ea typeface="+mn-ea"/>
                          <a:cs typeface="+mn-cs"/>
                          <a:hlinkClick r:id="rId4">
                            <a:extLst>
                              <a:ext uri="{A12FA001-AC4F-418D-AE19-62706E023703}">
                                <ahyp:hlinkClr xmlns:ahyp="http://schemas.microsoft.com/office/drawing/2018/hyperlinkcolor" val="tx"/>
                              </a:ext>
                            </a:extLst>
                          </a:hlinkClick>
                        </a:rPr>
                        <a:t>@tanjadegroot</a:t>
                      </a:r>
                      <a:endParaRPr lang="en-US" altLang="zh-TW" sz="1300" kern="1200" dirty="0">
                        <a:solidFill>
                          <a:srgbClr val="1F2328"/>
                        </a:solidFill>
                        <a:effectLst/>
                        <a:latin typeface="-apple-system"/>
                        <a:ea typeface="+mn-ea"/>
                        <a:cs typeface="+mn-cs"/>
                      </a:endParaRPr>
                    </a:p>
                  </a:txBody>
                  <a:tcPr marL="90775" marR="90775" marT="90775" marB="90775" anchor="ctr">
                    <a:lnL>
                      <a:noFill/>
                    </a:lnL>
                    <a:lnR>
                      <a:noFill/>
                    </a:lnR>
                    <a:lnT>
                      <a:noFill/>
                    </a:lnT>
                    <a:lnB>
                      <a:noFill/>
                    </a:lnB>
                    <a:noFill/>
                  </a:tcPr>
                </a:tc>
                <a:extLst>
                  <a:ext uri="{0D108BD9-81ED-4DB2-BD59-A6C34878D82A}">
                    <a16:rowId xmlns:a16="http://schemas.microsoft.com/office/drawing/2014/main" val="3763115317"/>
                  </a:ext>
                </a:extLst>
              </a:tr>
            </a:tbl>
          </a:graphicData>
        </a:graphic>
      </p:graphicFrame>
      <p:sp>
        <p:nvSpPr>
          <p:cNvPr id="7" name="Rectangle 3">
            <a:extLst>
              <a:ext uri="{FF2B5EF4-FFF2-40B4-BE49-F238E27FC236}">
                <a16:creationId xmlns:a16="http://schemas.microsoft.com/office/drawing/2014/main" id="{0C1C5274-27E6-997E-1BDB-64EE73566F3C}"/>
              </a:ext>
            </a:extLst>
          </p:cNvPr>
          <p:cNvSpPr>
            <a:spLocks noChangeArrowheads="1"/>
          </p:cNvSpPr>
          <p:nvPr/>
        </p:nvSpPr>
        <p:spPr bwMode="auto">
          <a:xfrm>
            <a:off x="782133" y="1136105"/>
            <a:ext cx="2999398" cy="5180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900" b="0" i="0" u="none" strike="noStrike" cap="none" normalizeH="0" baseline="0" dirty="0">
                <a:ln>
                  <a:noFill/>
                </a:ln>
                <a:solidFill>
                  <a:srgbClr val="59636E"/>
                </a:solidFill>
                <a:effectLst/>
                <a:latin typeface="Arial" panose="020B0604020202020204" pitchFamily="34" charset="0"/>
                <a:ea typeface="-apple-system"/>
              </a:rPr>
              <a:t>Contributor</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59636E"/>
                </a:solidFill>
                <a:effectLst/>
                <a:latin typeface="Arial" panose="020B0604020202020204" pitchFamily="34" charset="0"/>
                <a:ea typeface="-apple-system"/>
                <a:hlinkClick r:id="rId5"/>
              </a:rPr>
              <a:t>albertoramosmonagas</a:t>
            </a:r>
            <a:r>
              <a:rPr kumimoji="0" lang="zh-TW" altLang="zh-TW" sz="1000" b="1" i="0" u="none" strike="noStrike" cap="none" normalizeH="0" baseline="0" dirty="0">
                <a:ln>
                  <a:noFill/>
                </a:ln>
                <a:solidFill>
                  <a:srgbClr val="59636E"/>
                </a:solidFill>
                <a:effectLst/>
                <a:latin typeface="Arial" panose="020B0604020202020204" pitchFamily="34" charset="0"/>
                <a:ea typeface="-apple-system"/>
              </a:rPr>
              <a:t> </a:t>
            </a:r>
            <a:r>
              <a:rPr kumimoji="0" lang="zh-TW" altLang="zh-TW" sz="1000" b="0" i="0" u="none" strike="noStrike" cap="none" normalizeH="0" baseline="0" dirty="0">
                <a:ln>
                  <a:noFill/>
                </a:ln>
                <a:solidFill>
                  <a:srgbClr val="59636E"/>
                </a:solidFill>
                <a:effectLst/>
                <a:latin typeface="Arial" panose="020B0604020202020204" pitchFamily="34" charset="0"/>
                <a:ea typeface="-apple-system"/>
              </a:rPr>
              <a:t>commented </a:t>
            </a:r>
            <a:r>
              <a:rPr kumimoji="0" lang="zh-TW" altLang="zh-TW" sz="1000" b="0" i="0" u="sng" strike="noStrike" cap="none" normalizeH="0" baseline="0" dirty="0">
                <a:ln>
                  <a:noFill/>
                </a:ln>
                <a:solidFill>
                  <a:srgbClr val="59636E"/>
                </a:solidFill>
                <a:effectLst/>
                <a:latin typeface="Arial" panose="020B0604020202020204" pitchFamily="34" charset="0"/>
                <a:ea typeface="-apple-system"/>
                <a:hlinkClick r:id="rId6"/>
              </a:rPr>
              <a:t>2 weeks ago</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p:txBody>
      </p:sp>
      <p:pic>
        <p:nvPicPr>
          <p:cNvPr id="1028" name="Picture 4" descr="@albertoramosmonagas">
            <a:hlinkClick r:id="rId5"/>
            <a:extLst>
              <a:ext uri="{FF2B5EF4-FFF2-40B4-BE49-F238E27FC236}">
                <a16:creationId xmlns:a16="http://schemas.microsoft.com/office/drawing/2014/main" id="{04FB06F6-4510-B143-D291-83166971E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061" y="1204634"/>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B380786A-D841-24C8-101A-DFE28ABDACDA}"/>
              </a:ext>
            </a:extLst>
          </p:cNvPr>
          <p:cNvSpPr txBox="1"/>
          <p:nvPr/>
        </p:nvSpPr>
        <p:spPr>
          <a:xfrm>
            <a:off x="5329813" y="2524301"/>
            <a:ext cx="6094324" cy="1169551"/>
          </a:xfrm>
          <a:prstGeom prst="rect">
            <a:avLst/>
          </a:prstGeom>
          <a:noFill/>
        </p:spPr>
        <p:txBody>
          <a:bodyPr wrap="square">
            <a:spAutoFit/>
          </a:bodyPr>
          <a:lstStyle/>
          <a:p>
            <a:r>
              <a:rPr lang="en-US" altLang="zh-TW" sz="1400" dirty="0">
                <a:highlight>
                  <a:srgbClr val="C8EEF6"/>
                </a:highlight>
              </a:rPr>
              <a:t>We have confirmed that, in terms of functionality and core purpose, there is no overlap with Scam Signal or Customer Insights.</a:t>
            </a:r>
          </a:p>
          <a:p>
            <a:endParaRPr lang="en-US" altLang="zh-TW" sz="1400" dirty="0">
              <a:highlight>
                <a:srgbClr val="C8EEF6"/>
              </a:highlight>
              <a:latin typeface="+mj-lt"/>
              <a:ea typeface="微軟正黑體" panose="020B0604030504040204" pitchFamily="34" charset="-120"/>
            </a:endParaRPr>
          </a:p>
          <a:p>
            <a:r>
              <a:rPr lang="en-US" altLang="zh-TW" sz="1400" dirty="0">
                <a:highlight>
                  <a:srgbClr val="C8EEF6"/>
                </a:highlight>
                <a:latin typeface="+mj-lt"/>
                <a:ea typeface="微軟正黑體" panose="020B0604030504040204" pitchFamily="34" charset="-120"/>
              </a:rPr>
              <a:t>I’ll go through these questions using the API Comparison table to keep the replies consistent.</a:t>
            </a:r>
            <a:endParaRPr lang="zh-TW" altLang="en-US" sz="1400" dirty="0">
              <a:highlight>
                <a:srgbClr val="C8EEF6"/>
              </a:highlight>
              <a:latin typeface="+mj-lt"/>
              <a:ea typeface="微軟正黑體" panose="020B0604030504040204" pitchFamily="34" charset="-120"/>
            </a:endParaRPr>
          </a:p>
        </p:txBody>
      </p:sp>
      <p:sp>
        <p:nvSpPr>
          <p:cNvPr id="12" name="右大括弧 11">
            <a:extLst>
              <a:ext uri="{FF2B5EF4-FFF2-40B4-BE49-F238E27FC236}">
                <a16:creationId xmlns:a16="http://schemas.microsoft.com/office/drawing/2014/main" id="{6266F2AA-19CF-B9A9-1183-1578FAC25A89}"/>
              </a:ext>
            </a:extLst>
          </p:cNvPr>
          <p:cNvSpPr/>
          <p:nvPr/>
        </p:nvSpPr>
        <p:spPr>
          <a:xfrm>
            <a:off x="4903596" y="1778558"/>
            <a:ext cx="241160" cy="284368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右大括弧 12">
            <a:extLst>
              <a:ext uri="{FF2B5EF4-FFF2-40B4-BE49-F238E27FC236}">
                <a16:creationId xmlns:a16="http://schemas.microsoft.com/office/drawing/2014/main" id="{AAEB5FCD-0D9B-7754-3E1C-538A3D4B58B1}"/>
              </a:ext>
            </a:extLst>
          </p:cNvPr>
          <p:cNvSpPr/>
          <p:nvPr/>
        </p:nvSpPr>
        <p:spPr>
          <a:xfrm>
            <a:off x="4915424" y="4963886"/>
            <a:ext cx="241160" cy="177453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3DB55A52-FAD2-AEDF-A343-03DDD3C57D9D}"/>
              </a:ext>
            </a:extLst>
          </p:cNvPr>
          <p:cNvSpPr txBox="1"/>
          <p:nvPr/>
        </p:nvSpPr>
        <p:spPr>
          <a:xfrm>
            <a:off x="5329813" y="5232513"/>
            <a:ext cx="6094324" cy="1169551"/>
          </a:xfrm>
          <a:prstGeom prst="rect">
            <a:avLst/>
          </a:prstGeom>
          <a:noFill/>
        </p:spPr>
        <p:txBody>
          <a:bodyPr wrap="square">
            <a:spAutoFit/>
          </a:bodyPr>
          <a:lstStyle/>
          <a:p>
            <a:r>
              <a:rPr lang="en-US" altLang="zh-TW" sz="1400" dirty="0">
                <a:highlight>
                  <a:srgbClr val="C8EEF6"/>
                </a:highlight>
              </a:rPr>
              <a:t>This API is not yet commercialized or validated. </a:t>
            </a:r>
          </a:p>
          <a:p>
            <a:endParaRPr lang="en-US" altLang="zh-TW" sz="1400" dirty="0">
              <a:highlight>
                <a:srgbClr val="C8EEF6"/>
              </a:highlight>
            </a:endParaRPr>
          </a:p>
          <a:p>
            <a:r>
              <a:rPr lang="en-US" altLang="zh-TW" sz="1400" dirty="0">
                <a:highlight>
                  <a:srgbClr val="C8EEF6"/>
                </a:highlight>
              </a:rPr>
              <a:t>In Taiwan, we’ve discussed the requirements with several banks, such as TBB (Taiwan Business Bank), Next Bank, and others. </a:t>
            </a:r>
          </a:p>
          <a:p>
            <a:r>
              <a:rPr lang="en-US" altLang="zh-TW" sz="1400" dirty="0">
                <a:highlight>
                  <a:srgbClr val="C8EEF6"/>
                </a:highlight>
              </a:rPr>
              <a:t>We can provide these banks’ feedback as supporting evidence.</a:t>
            </a:r>
          </a:p>
        </p:txBody>
      </p:sp>
    </p:spTree>
    <p:extLst>
      <p:ext uri="{BB962C8B-B14F-4D97-AF65-F5344CB8AC3E}">
        <p14:creationId xmlns:p14="http://schemas.microsoft.com/office/powerpoint/2010/main" val="352563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C42F7-2506-FEA3-BB27-1C1BE87B1A5E}"/>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15A755A1-395B-601A-52B4-2D8F35361BC9}"/>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9BB56D8D-C968-46F1-431F-067205628A27}"/>
              </a:ext>
            </a:extLst>
          </p:cNvPr>
          <p:cNvSpPr>
            <a:spLocks noGrp="1"/>
          </p:cNvSpPr>
          <p:nvPr>
            <p:ph type="title"/>
          </p:nvPr>
        </p:nvSpPr>
        <p:spPr>
          <a:xfrm>
            <a:off x="441325" y="441325"/>
            <a:ext cx="11309350" cy="509588"/>
          </a:xfrm>
          <a:noFill/>
        </p:spPr>
        <p:txBody>
          <a:bodyPr/>
          <a:lstStyle/>
          <a:p>
            <a:r>
              <a:rPr lang="en-US" altLang="zh-TW" dirty="0"/>
              <a:t>Feedback &amp; Updates (3/3)</a:t>
            </a:r>
            <a:endParaRPr lang="en-GB" noProof="0" dirty="0"/>
          </a:p>
        </p:txBody>
      </p:sp>
      <p:graphicFrame>
        <p:nvGraphicFramePr>
          <p:cNvPr id="4" name="表格 3">
            <a:extLst>
              <a:ext uri="{FF2B5EF4-FFF2-40B4-BE49-F238E27FC236}">
                <a16:creationId xmlns:a16="http://schemas.microsoft.com/office/drawing/2014/main" id="{F5D57BEE-7E11-91E1-DCB9-4A6C14707CCD}"/>
              </a:ext>
            </a:extLst>
          </p:cNvPr>
          <p:cNvGraphicFramePr>
            <a:graphicFrameLocks noGrp="1"/>
          </p:cNvGraphicFramePr>
          <p:nvPr>
            <p:extLst>
              <p:ext uri="{D42A27DB-BD31-4B8C-83A1-F6EECF244321}">
                <p14:modId xmlns:p14="http://schemas.microsoft.com/office/powerpoint/2010/main" val="1720331428"/>
              </p:ext>
            </p:extLst>
          </p:nvPr>
        </p:nvGraphicFramePr>
        <p:xfrm>
          <a:off x="441325" y="1909187"/>
          <a:ext cx="4756630" cy="4106602"/>
        </p:xfrm>
        <a:graphic>
          <a:graphicData uri="http://schemas.openxmlformats.org/drawingml/2006/table">
            <a:tbl>
              <a:tblPr/>
              <a:tblGrid>
                <a:gridCol w="4756630">
                  <a:extLst>
                    <a:ext uri="{9D8B030D-6E8A-4147-A177-3AD203B41FA5}">
                      <a16:colId xmlns:a16="http://schemas.microsoft.com/office/drawing/2014/main" val="2230011773"/>
                    </a:ext>
                  </a:extLst>
                </a:gridCol>
              </a:tblGrid>
              <a:tr h="4106602">
                <a:tc>
                  <a:txBody>
                    <a:bodyPr/>
                    <a:lstStyle/>
                    <a:p>
                      <a:pPr algn="l">
                        <a:spcAft>
                          <a:spcPts val="1200"/>
                        </a:spcAft>
                        <a:buNone/>
                      </a:pPr>
                      <a:r>
                        <a:rPr lang="en-US" altLang="zh-TW" sz="1300" kern="1200" dirty="0">
                          <a:solidFill>
                            <a:srgbClr val="1F2328"/>
                          </a:solidFill>
                          <a:effectLst/>
                          <a:latin typeface="-apple-system"/>
                          <a:ea typeface="+mn-ea"/>
                          <a:cs typeface="+mn-cs"/>
                        </a:rPr>
                        <a:t>My concern would be relying on contract as the lawful basis for sharing this level of information is that pointing to some vague clause in the contract about "using data for fraud prevention purposes" and then saying to the customer "well, you agreed to it" is not a good look.</a:t>
                      </a:r>
                    </a:p>
                    <a:p>
                      <a:pPr algn="l">
                        <a:spcAft>
                          <a:spcPts val="1200"/>
                        </a:spcAft>
                        <a:buNone/>
                      </a:pPr>
                      <a:r>
                        <a:rPr lang="en-US" altLang="zh-TW" sz="1300" kern="1200" dirty="0">
                          <a:solidFill>
                            <a:srgbClr val="1F2328"/>
                          </a:solidFill>
                          <a:effectLst/>
                          <a:latin typeface="-apple-system"/>
                          <a:ea typeface="+mn-ea"/>
                          <a:cs typeface="+mn-cs"/>
                        </a:rPr>
                        <a:t>Whilst I agree that if the end customer has "consented" to sharing this data (and for GDPR and similar, that is a high hurdle), then it's fine to share, my concern is that APIs such as this will make CAMARA look like a "privacy intrusive" </a:t>
                      </a:r>
                      <a:r>
                        <a:rPr lang="en-US" altLang="zh-TW" sz="1300" kern="1200" dirty="0" err="1">
                          <a:solidFill>
                            <a:srgbClr val="1F2328"/>
                          </a:solidFill>
                          <a:effectLst/>
                          <a:latin typeface="-apple-system"/>
                          <a:ea typeface="+mn-ea"/>
                          <a:cs typeface="+mn-cs"/>
                        </a:rPr>
                        <a:t>organisation</a:t>
                      </a:r>
                      <a:r>
                        <a:rPr lang="en-US" altLang="zh-TW" sz="1300" kern="1200" dirty="0">
                          <a:solidFill>
                            <a:srgbClr val="1F2328"/>
                          </a:solidFill>
                          <a:effectLst/>
                          <a:latin typeface="-apple-system"/>
                          <a:ea typeface="+mn-ea"/>
                          <a:cs typeface="+mn-cs"/>
                        </a:rPr>
                        <a:t>.</a:t>
                      </a:r>
                    </a:p>
                    <a:p>
                      <a:pPr algn="l">
                        <a:spcAft>
                          <a:spcPts val="1200"/>
                        </a:spcAft>
                        <a:buNone/>
                      </a:pPr>
                      <a:r>
                        <a:rPr lang="en-US" altLang="zh-TW" sz="1300" kern="1200" dirty="0">
                          <a:solidFill>
                            <a:srgbClr val="1F2328"/>
                          </a:solidFill>
                          <a:effectLst/>
                          <a:latin typeface="-apple-system"/>
                          <a:ea typeface="+mn-ea"/>
                          <a:cs typeface="+mn-cs"/>
                        </a:rPr>
                        <a:t>CAMARA APIs are intended for "general consumption" for any API consumer who can get the informed consent of the telco customers. If it is considered that this API is only applicable to a very narrow subset of API consumers (e.g. banks) and would never be offered for general consumption, then the GSMA route might be better.</a:t>
                      </a:r>
                    </a:p>
                    <a:p>
                      <a:pPr algn="l">
                        <a:spcAft>
                          <a:spcPts val="1200"/>
                        </a:spcAft>
                        <a:buNone/>
                      </a:pPr>
                      <a:r>
                        <a:rPr lang="en-US" altLang="zh-TW" sz="1300" kern="1200" dirty="0">
                          <a:solidFill>
                            <a:srgbClr val="1F2328"/>
                          </a:solidFill>
                          <a:effectLst/>
                          <a:latin typeface="-apple-system"/>
                          <a:ea typeface="+mn-ea"/>
                          <a:cs typeface="+mn-cs"/>
                        </a:rPr>
                        <a:t>I would certainly welcome the GSMA's opinion on this proposal.</a:t>
                      </a:r>
                    </a:p>
                  </a:txBody>
                  <a:tcPr marL="90775" marR="90775" marT="90775" marB="90775" anchor="ctr">
                    <a:lnL>
                      <a:noFill/>
                    </a:lnL>
                    <a:lnR>
                      <a:noFill/>
                    </a:lnR>
                    <a:lnT>
                      <a:noFill/>
                    </a:lnT>
                    <a:lnB>
                      <a:noFill/>
                    </a:lnB>
                    <a:noFill/>
                  </a:tcPr>
                </a:tc>
                <a:extLst>
                  <a:ext uri="{0D108BD9-81ED-4DB2-BD59-A6C34878D82A}">
                    <a16:rowId xmlns:a16="http://schemas.microsoft.com/office/drawing/2014/main" val="3763115317"/>
                  </a:ext>
                </a:extLst>
              </a:tr>
            </a:tbl>
          </a:graphicData>
        </a:graphic>
      </p:graphicFrame>
      <p:pic>
        <p:nvPicPr>
          <p:cNvPr id="2050" name="Picture 2" descr="@eric-murray">
            <a:hlinkClick r:id="rId3"/>
            <a:extLst>
              <a:ext uri="{FF2B5EF4-FFF2-40B4-BE49-F238E27FC236}">
                <a16:creationId xmlns:a16="http://schemas.microsoft.com/office/drawing/2014/main" id="{411AF5AA-2EAF-1CDD-C990-12A0702DC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26" y="1434001"/>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D85E8A1-9D5B-9F4F-FCD3-17096401F681}"/>
              </a:ext>
            </a:extLst>
          </p:cNvPr>
          <p:cNvSpPr>
            <a:spLocks noChangeArrowheads="1"/>
          </p:cNvSpPr>
          <p:nvPr/>
        </p:nvSpPr>
        <p:spPr bwMode="auto">
          <a:xfrm>
            <a:off x="973365" y="1597688"/>
            <a:ext cx="12192000" cy="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969DA"/>
                </a:solidFill>
                <a:effectLst/>
                <a:latin typeface="Arial" panose="020B0604020202020204" pitchFamily="34" charset="0"/>
                <a:ea typeface="-apple-system"/>
              </a:rPr>
              <a:t>  </a:t>
            </a:r>
            <a:r>
              <a:rPr kumimoji="0" lang="zh-TW" altLang="zh-TW" sz="2400" b="0" i="0" u="none" strike="noStrike" cap="none" normalizeH="0" baseline="0" dirty="0">
                <a:ln>
                  <a:noFill/>
                </a:ln>
                <a:solidFill>
                  <a:srgbClr val="0969DA"/>
                </a:solidFill>
                <a:effectLst/>
                <a:latin typeface="Arial" panose="020B0604020202020204" pitchFamily="34" charset="0"/>
                <a:ea typeface="-apple-system"/>
              </a:rPr>
              <a:t>     </a:t>
            </a:r>
            <a:endParaRPr kumimoji="0" lang="zh-TW" altLang="zh-TW"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900" b="0" i="0" u="none" strike="noStrike" cap="none" normalizeH="0" baseline="0" dirty="0">
                <a:ln>
                  <a:noFill/>
                </a:ln>
                <a:solidFill>
                  <a:srgbClr val="59636E"/>
                </a:solidFill>
                <a:effectLst/>
                <a:latin typeface="Arial" panose="020B0604020202020204" pitchFamily="34" charset="0"/>
                <a:ea typeface="-apple-system"/>
              </a:rPr>
              <a:t>Collaborator</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59636E"/>
                </a:solidFill>
                <a:effectLst/>
                <a:latin typeface="Arial" panose="020B0604020202020204" pitchFamily="34" charset="0"/>
                <a:ea typeface="-apple-system"/>
                <a:hlinkClick r:id="rId3"/>
              </a:rPr>
              <a:t>eric-murray</a:t>
            </a:r>
            <a:r>
              <a:rPr kumimoji="0" lang="zh-TW" altLang="zh-TW" sz="1000" b="1" i="0" u="none" strike="noStrike" cap="none" normalizeH="0" baseline="0" dirty="0">
                <a:ln>
                  <a:noFill/>
                </a:ln>
                <a:solidFill>
                  <a:srgbClr val="59636E"/>
                </a:solidFill>
                <a:effectLst/>
                <a:latin typeface="Arial" panose="020B0604020202020204" pitchFamily="34" charset="0"/>
                <a:ea typeface="-apple-system"/>
              </a:rPr>
              <a:t> </a:t>
            </a:r>
            <a:r>
              <a:rPr kumimoji="0" lang="zh-TW" altLang="zh-TW" sz="1000" b="0" i="0" u="none" strike="noStrike" cap="none" normalizeH="0" baseline="0" dirty="0">
                <a:ln>
                  <a:noFill/>
                </a:ln>
                <a:solidFill>
                  <a:srgbClr val="59636E"/>
                </a:solidFill>
                <a:effectLst/>
                <a:latin typeface="Arial" panose="020B0604020202020204" pitchFamily="34" charset="0"/>
                <a:ea typeface="-apple-system"/>
              </a:rPr>
              <a:t>commented </a:t>
            </a:r>
            <a:r>
              <a:rPr kumimoji="0" lang="zh-TW" altLang="zh-TW" sz="1000" b="0" i="0" u="sng" strike="noStrike" cap="none" normalizeH="0" baseline="0" dirty="0">
                <a:ln>
                  <a:noFill/>
                </a:ln>
                <a:solidFill>
                  <a:srgbClr val="59636E"/>
                </a:solidFill>
                <a:effectLst/>
                <a:latin typeface="Arial" panose="020B0604020202020204" pitchFamily="34" charset="0"/>
                <a:ea typeface="-apple-system"/>
                <a:hlinkClick r:id="rId5"/>
              </a:rPr>
              <a:t>2 weeks ago</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8" name="右大括弧 7">
            <a:extLst>
              <a:ext uri="{FF2B5EF4-FFF2-40B4-BE49-F238E27FC236}">
                <a16:creationId xmlns:a16="http://schemas.microsoft.com/office/drawing/2014/main" id="{CC0B7306-A83D-E48A-A3F2-5DF8452C6088}"/>
              </a:ext>
            </a:extLst>
          </p:cNvPr>
          <p:cNvSpPr/>
          <p:nvPr/>
        </p:nvSpPr>
        <p:spPr>
          <a:xfrm>
            <a:off x="5298874" y="2244463"/>
            <a:ext cx="298058" cy="337256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67E336A1-6AA6-E7C5-6EBF-F6384DAB7689}"/>
              </a:ext>
            </a:extLst>
          </p:cNvPr>
          <p:cNvSpPr txBox="1"/>
          <p:nvPr/>
        </p:nvSpPr>
        <p:spPr>
          <a:xfrm>
            <a:off x="5697851" y="3238246"/>
            <a:ext cx="6094324" cy="1600438"/>
          </a:xfrm>
          <a:prstGeom prst="rect">
            <a:avLst/>
          </a:prstGeom>
          <a:noFill/>
        </p:spPr>
        <p:txBody>
          <a:bodyPr wrap="square">
            <a:spAutoFit/>
          </a:bodyPr>
          <a:lstStyle/>
          <a:p>
            <a:r>
              <a:rPr lang="en-US" altLang="zh-TW" sz="1400" dirty="0">
                <a:highlight>
                  <a:srgbClr val="C8EEF6"/>
                </a:highlight>
              </a:rPr>
              <a:t>Thank you for raising these important concerns. We fully agree that relying on vague contract terms is not sufficient, and transparency is essential—especially under GDPR and similar frameworks.</a:t>
            </a:r>
          </a:p>
          <a:p>
            <a:endParaRPr lang="en-US" altLang="zh-TW" sz="1400" dirty="0">
              <a:highlight>
                <a:srgbClr val="C8EEF6"/>
              </a:highlight>
            </a:endParaRPr>
          </a:p>
          <a:p>
            <a:r>
              <a:rPr lang="en-US" altLang="zh-TW" sz="1400" dirty="0">
                <a:highlight>
                  <a:srgbClr val="C8EEF6"/>
                </a:highlight>
              </a:rPr>
              <a:t>To address this, we’ve already revised the API to return only an anomaly status (true/false) and the date of the anomaly, without exposing any personal communication details. This significantly reduces privacy risks.</a:t>
            </a:r>
          </a:p>
        </p:txBody>
      </p:sp>
    </p:spTree>
    <p:extLst>
      <p:ext uri="{BB962C8B-B14F-4D97-AF65-F5344CB8AC3E}">
        <p14:creationId xmlns:p14="http://schemas.microsoft.com/office/powerpoint/2010/main" val="16393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6192A-3732-C619-3B10-4C7AB214C55E}"/>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E30BDFC9-7701-651C-AD21-039CBF9426AC}"/>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7A34DF29-5E3D-6530-6DD8-1D21362B3D78}"/>
              </a:ext>
            </a:extLst>
          </p:cNvPr>
          <p:cNvSpPr>
            <a:spLocks noGrp="1"/>
          </p:cNvSpPr>
          <p:nvPr>
            <p:ph type="title"/>
          </p:nvPr>
        </p:nvSpPr>
        <p:spPr>
          <a:xfrm>
            <a:off x="441325" y="441325"/>
            <a:ext cx="11309350" cy="509588"/>
          </a:xfrm>
          <a:noFill/>
        </p:spPr>
        <p:txBody>
          <a:bodyPr/>
          <a:lstStyle/>
          <a:p>
            <a:r>
              <a:rPr lang="en-US" altLang="zh-TW" noProof="0" dirty="0"/>
              <a:t>Fraud Prevention Requirements from NCB </a:t>
            </a:r>
            <a:r>
              <a:rPr lang="en-US" altLang="zh-TW" sz="3200" noProof="0" dirty="0"/>
              <a:t>(original)</a:t>
            </a:r>
            <a:endParaRPr lang="en-GB" noProof="0" dirty="0"/>
          </a:p>
        </p:txBody>
      </p:sp>
      <p:sp>
        <p:nvSpPr>
          <p:cNvPr id="4" name="文字方塊 3">
            <a:extLst>
              <a:ext uri="{FF2B5EF4-FFF2-40B4-BE49-F238E27FC236}">
                <a16:creationId xmlns:a16="http://schemas.microsoft.com/office/drawing/2014/main" id="{FBD6E949-CB99-1D1F-1518-AA61A8B6FC42}"/>
              </a:ext>
            </a:extLst>
          </p:cNvPr>
          <p:cNvSpPr txBox="1"/>
          <p:nvPr/>
        </p:nvSpPr>
        <p:spPr>
          <a:xfrm>
            <a:off x="441296" y="6262786"/>
            <a:ext cx="6094324" cy="307777"/>
          </a:xfrm>
          <a:prstGeom prst="rect">
            <a:avLst/>
          </a:prstGeom>
          <a:noFill/>
        </p:spPr>
        <p:txBody>
          <a:bodyPr wrap="square">
            <a:spAutoFit/>
          </a:bodyPr>
          <a:lstStyle/>
          <a:p>
            <a:r>
              <a:rPr lang="en-US" altLang="zh-TW" sz="1400" b="1" kern="1200" dirty="0">
                <a:solidFill>
                  <a:srgbClr val="0000FF"/>
                </a:solidFill>
                <a:latin typeface="+mn-lt"/>
                <a:ea typeface="+mn-ea"/>
                <a:cs typeface="+mn-cs"/>
              </a:rPr>
              <a:t>NCB: Next Commercial Bank</a:t>
            </a:r>
          </a:p>
        </p:txBody>
      </p:sp>
      <p:graphicFrame>
        <p:nvGraphicFramePr>
          <p:cNvPr id="7" name="表格 6">
            <a:extLst>
              <a:ext uri="{FF2B5EF4-FFF2-40B4-BE49-F238E27FC236}">
                <a16:creationId xmlns:a16="http://schemas.microsoft.com/office/drawing/2014/main" id="{7B19D82E-AA97-FF0B-5258-CB41661A78D3}"/>
              </a:ext>
            </a:extLst>
          </p:cNvPr>
          <p:cNvGraphicFramePr>
            <a:graphicFrameLocks noGrp="1"/>
          </p:cNvGraphicFramePr>
          <p:nvPr>
            <p:extLst>
              <p:ext uri="{D42A27DB-BD31-4B8C-83A1-F6EECF244321}">
                <p14:modId xmlns:p14="http://schemas.microsoft.com/office/powerpoint/2010/main" val="1423536420"/>
              </p:ext>
            </p:extLst>
          </p:nvPr>
        </p:nvGraphicFramePr>
        <p:xfrm>
          <a:off x="216281" y="1519319"/>
          <a:ext cx="11754894" cy="4385554"/>
        </p:xfrm>
        <a:graphic>
          <a:graphicData uri="http://schemas.openxmlformats.org/drawingml/2006/table">
            <a:tbl>
              <a:tblPr/>
              <a:tblGrid>
                <a:gridCol w="245885">
                  <a:extLst>
                    <a:ext uri="{9D8B030D-6E8A-4147-A177-3AD203B41FA5}">
                      <a16:colId xmlns:a16="http://schemas.microsoft.com/office/drawing/2014/main" val="3021720050"/>
                    </a:ext>
                  </a:extLst>
                </a:gridCol>
                <a:gridCol w="436248">
                  <a:extLst>
                    <a:ext uri="{9D8B030D-6E8A-4147-A177-3AD203B41FA5}">
                      <a16:colId xmlns:a16="http://schemas.microsoft.com/office/drawing/2014/main" val="1888938255"/>
                    </a:ext>
                  </a:extLst>
                </a:gridCol>
                <a:gridCol w="721792">
                  <a:extLst>
                    <a:ext uri="{9D8B030D-6E8A-4147-A177-3AD203B41FA5}">
                      <a16:colId xmlns:a16="http://schemas.microsoft.com/office/drawing/2014/main" val="1087405216"/>
                    </a:ext>
                  </a:extLst>
                </a:gridCol>
                <a:gridCol w="2466783">
                  <a:extLst>
                    <a:ext uri="{9D8B030D-6E8A-4147-A177-3AD203B41FA5}">
                      <a16:colId xmlns:a16="http://schemas.microsoft.com/office/drawing/2014/main" val="1220065379"/>
                    </a:ext>
                  </a:extLst>
                </a:gridCol>
                <a:gridCol w="872495">
                  <a:extLst>
                    <a:ext uri="{9D8B030D-6E8A-4147-A177-3AD203B41FA5}">
                      <a16:colId xmlns:a16="http://schemas.microsoft.com/office/drawing/2014/main" val="2869433696"/>
                    </a:ext>
                  </a:extLst>
                </a:gridCol>
                <a:gridCol w="1015268">
                  <a:extLst>
                    <a:ext uri="{9D8B030D-6E8A-4147-A177-3AD203B41FA5}">
                      <a16:colId xmlns:a16="http://schemas.microsoft.com/office/drawing/2014/main" val="3341761792"/>
                    </a:ext>
                  </a:extLst>
                </a:gridCol>
                <a:gridCol w="1610151">
                  <a:extLst>
                    <a:ext uri="{9D8B030D-6E8A-4147-A177-3AD203B41FA5}">
                      <a16:colId xmlns:a16="http://schemas.microsoft.com/office/drawing/2014/main" val="3020279651"/>
                    </a:ext>
                  </a:extLst>
                </a:gridCol>
                <a:gridCol w="539361">
                  <a:extLst>
                    <a:ext uri="{9D8B030D-6E8A-4147-A177-3AD203B41FA5}">
                      <a16:colId xmlns:a16="http://schemas.microsoft.com/office/drawing/2014/main" val="1359483387"/>
                    </a:ext>
                  </a:extLst>
                </a:gridCol>
                <a:gridCol w="507633">
                  <a:extLst>
                    <a:ext uri="{9D8B030D-6E8A-4147-A177-3AD203B41FA5}">
                      <a16:colId xmlns:a16="http://schemas.microsoft.com/office/drawing/2014/main" val="1905549066"/>
                    </a:ext>
                  </a:extLst>
                </a:gridCol>
                <a:gridCol w="1062858">
                  <a:extLst>
                    <a:ext uri="{9D8B030D-6E8A-4147-A177-3AD203B41FA5}">
                      <a16:colId xmlns:a16="http://schemas.microsoft.com/office/drawing/2014/main" val="196910138"/>
                    </a:ext>
                  </a:extLst>
                </a:gridCol>
                <a:gridCol w="2276420">
                  <a:extLst>
                    <a:ext uri="{9D8B030D-6E8A-4147-A177-3AD203B41FA5}">
                      <a16:colId xmlns:a16="http://schemas.microsoft.com/office/drawing/2014/main" val="2657767935"/>
                    </a:ext>
                  </a:extLst>
                </a:gridCol>
              </a:tblGrid>
              <a:tr h="283513">
                <a:tc gridSpan="6">
                  <a:txBody>
                    <a:bodyPr/>
                    <a:lstStyle/>
                    <a:p>
                      <a:pPr algn="ctr" fontAlgn="ctr">
                        <a:buNone/>
                      </a:pPr>
                      <a:r>
                        <a:rPr lang="en-US" sz="800" b="1" i="0" u="none" strike="noStrike" dirty="0">
                          <a:solidFill>
                            <a:srgbClr val="FFFFFF"/>
                          </a:solidFill>
                          <a:effectLst/>
                          <a:latin typeface="微軟正黑體" panose="020B0604030504040204" pitchFamily="34" charset="-120"/>
                          <a:ea typeface="微軟正黑體" panose="020B0604030504040204" pitchFamily="34" charset="-120"/>
                        </a:rPr>
                        <a:t>NCB</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3">
                  <a:txBody>
                    <a:bodyPr/>
                    <a:lstStyle/>
                    <a:p>
                      <a:pPr algn="ctr" fontAlgn="ctr">
                        <a:buNone/>
                      </a:pPr>
                      <a:r>
                        <a:rPr lang="zh-TW" altLang="en-US" sz="800" b="1" i="0" u="none" strike="noStrike" dirty="0">
                          <a:solidFill>
                            <a:srgbClr val="FFFFFF"/>
                          </a:solidFill>
                          <a:effectLst/>
                          <a:latin typeface="微軟正黑體" panose="020B0604030504040204" pitchFamily="34" charset="-120"/>
                          <a:ea typeface="微軟正黑體" panose="020B0604030504040204" pitchFamily="34" charset="-120"/>
                        </a:rPr>
                        <a:t>中華數金處</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hMerge="1">
                  <a:txBody>
                    <a:bodyPr/>
                    <a:lstStyle/>
                    <a:p>
                      <a:endParaRPr lang="zh-TW" altLang="en-US"/>
                    </a:p>
                  </a:txBody>
                  <a:tcPr/>
                </a:tc>
                <a:tc hMerge="1">
                  <a:txBody>
                    <a:bodyPr/>
                    <a:lstStyle/>
                    <a:p>
                      <a:endParaRPr lang="zh-TW" altLang="en-US"/>
                    </a:p>
                  </a:txBody>
                  <a:tcPr/>
                </a:tc>
                <a:tc gridSpan="2">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中華研究院</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zh-TW" altLang="en-US"/>
                    </a:p>
                  </a:txBody>
                  <a:tcPr/>
                </a:tc>
                <a:extLst>
                  <a:ext uri="{0D108BD9-81ED-4DB2-BD59-A6C34878D82A}">
                    <a16:rowId xmlns:a16="http://schemas.microsoft.com/office/drawing/2014/main" val="3380790765"/>
                  </a:ext>
                </a:extLst>
              </a:tr>
              <a:tr h="268447">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項目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資料類別​</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電信業提供資料​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建議作法​</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詐騙態樣說明​</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應用情境​</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提問訊息</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回傳值</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是否符合法規</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buNone/>
                      </a:pPr>
                      <a:r>
                        <a:rPr lang="en-US" sz="800" b="1" i="0" u="none" strike="noStrike">
                          <a:solidFill>
                            <a:srgbClr val="FFFFFF"/>
                          </a:solidFill>
                          <a:effectLst/>
                          <a:latin typeface="微軟正黑體" panose="020B0604030504040204" pitchFamily="34" charset="-120"/>
                          <a:ea typeface="微軟正黑體" panose="020B0604030504040204" pitchFamily="34" charset="-120"/>
                        </a:rPr>
                        <a:t>GSMA API</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客製</a:t>
                      </a:r>
                      <a:r>
                        <a:rPr lang="en-US" altLang="zh-TW" sz="800" b="1" i="0" u="none" strike="noStrike">
                          <a:solidFill>
                            <a:srgbClr val="FFFFFF"/>
                          </a:solidFill>
                          <a:effectLst/>
                          <a:latin typeface="微軟正黑體" panose="020B0604030504040204" pitchFamily="34" charset="-120"/>
                          <a:ea typeface="微軟正黑體" panose="020B0604030504040204" pitchFamily="34" charset="-120"/>
                        </a:rPr>
                        <a:t>(</a:t>
                      </a: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備註說明</a:t>
                      </a:r>
                      <a:r>
                        <a:rPr lang="en-US" altLang="zh-TW" sz="800" b="1" i="0" u="none" strike="noStrike">
                          <a:solidFill>
                            <a:srgbClr val="FFFFFF"/>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934492135"/>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01</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門號為預付卡或月租型​</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由銀行發送門號，請中華電信回饋為預付卡或月租型門號​</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詐騙集團使用預付卡為異常態樣之一​</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客戶首次開戶往來或首次交易​</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發送門號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預付卡</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en-US" sz="800" b="0" i="0" u="none" strike="noStrike">
                          <a:solidFill>
                            <a:srgbClr val="000000"/>
                          </a:solidFill>
                          <a:effectLst/>
                          <a:latin typeface="微軟正黑體" panose="020B0604030504040204" pitchFamily="34" charset="-120"/>
                          <a:ea typeface="微軟正黑體" panose="020B0604030504040204" pitchFamily="34" charset="-120"/>
                        </a:rPr>
                        <a:t>Prepaid]</a:t>
                      </a:r>
                      <a:br>
                        <a:rPr lang="en-US" sz="800" b="0" i="0" u="none" strike="noStrike">
                          <a:solidFill>
                            <a:srgbClr val="000000"/>
                          </a:solidFill>
                          <a:effectLst/>
                          <a:latin typeface="微軟正黑體" panose="020B0604030504040204" pitchFamily="34" charset="-120"/>
                          <a:ea typeface="微軟正黑體" panose="020B0604030504040204" pitchFamily="34" charset="-120"/>
                        </a:rPr>
                      </a:br>
                      <a:r>
                        <a:rPr lang="en-US" sz="800" b="0" i="0" u="none" strike="noStrike">
                          <a:solidFill>
                            <a:srgbClr val="000000"/>
                          </a:solidFill>
                          <a:effectLst/>
                          <a:latin typeface="微軟正黑體" panose="020B0604030504040204" pitchFamily="34" charset="-120"/>
                          <a:ea typeface="微軟正黑體" panose="020B0604030504040204" pitchFamily="34" charset="-120"/>
                        </a:rPr>
                        <a:t>2.</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發送門號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月租型</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en-US" sz="800" b="0" i="0" u="none" strike="noStrike">
                          <a:solidFill>
                            <a:srgbClr val="000000"/>
                          </a:solidFill>
                          <a:effectLst/>
                          <a:latin typeface="微軟正黑體" panose="020B0604030504040204" pitchFamily="34" charset="-120"/>
                          <a:ea typeface="微軟正黑體" panose="020B0604030504040204" pitchFamily="34" charset="-120"/>
                        </a:rPr>
                        <a:t>Postpaid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KYC-Tenure</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4820789"/>
                  </a:ext>
                </a:extLst>
              </a:tr>
              <a:tr h="24653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02</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2.</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由銀行發送門號，請中華電信回饋該門號持有人姓名​</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發送門號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姓名</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TWCA MID</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服務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8578556"/>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03</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單一客戶門號更換紀錄​</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由銀行發送門號及銀行客戶姓名，請中華電信回饋是否為本人​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發現用戶為人頭帳戶或可疑帳號​</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客戶變更手機號碼​或事後異常交易監控​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同</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02</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TWCA MID</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服務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4652711"/>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04</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2.</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由銀行發送門號，請中華電信回饋該門號目前持有人姓名​</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客戶變更手機號碼​或事後異常交易監控​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同</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02</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TWCA MID</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服務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1617592"/>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05</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裝置</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IMEI</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碼是否穩定​</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銀行發送門號及裝置等資訊，請中華電信回饋近</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天內變更情形​</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詐騙集團經常變更通訊裝置​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客戶變更手機號碼​或事後異常交易監控​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發送門號及裝置號碼，是否於</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天內有異動變更情形​</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Device ID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546323"/>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06</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2">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近期是否曾與詐騙熱區號碼通話​</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銀行發送門號，請中華電信回饋近</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天該門號通話地點</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回饋</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Y/N</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或通聯次數</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另定義詐騙熱區</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用戶與高風險詐騙國家通話，​</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客戶變更手機號碼​或事後異常交易監控​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天內門號通話地點</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國家別</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技術上可行，非</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GSMA</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標準規格，需客製開發</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005353439"/>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07</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TW" altLang="en-US"/>
                    </a:p>
                  </a:txBody>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疑為人頭戶​</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客戶變更手機號碼​或事後異常交易監控​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天內門號通話次數</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撥入撥出通聯總數</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技術上可行，非</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GSMA</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標準規格，需客製開發</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56755139"/>
                  </a:ext>
                </a:extLst>
              </a:tr>
              <a:tr h="387605">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08</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近期是否收過詐騙簡訊​</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銀行發送門號，請中華電信回饋近</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90</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天該門號是否收過詐騙簡訊</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回饋</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Y/N</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或接收次數​</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目前警示戶多有兼具被害人身分​</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天內收到詐騙簡訊次數</a:t>
                      </a:r>
                      <a:b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b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表示沒收過</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詐騙簡訊次數</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1365254"/>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09</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手機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位置是否為境外</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銀行發送門號，請中華電信回饋手機</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位置是否為境外</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高風險國家及是否頻繁異動 ，以本行偵測客戶</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位置與中華電信提供</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位置比對​</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人頭帳戶手機裝置​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&amp;IP, </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顯示國家別</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國家別</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Device Status</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Device Status</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可用門號查詢門號位於哪個國家</a:t>
                      </a:r>
                      <a:b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b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查詢非</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GSMA</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標準規格，需客製開發</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8500875"/>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10</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高風險國家及是否頻繁異動​</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已遭詐騙集團利用​</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&amp;IP, </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比對電信</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位置</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是否相符</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Device Status</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Device Status</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可用門號查詢門號位於哪個國家</a:t>
                      </a:r>
                      <a:b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b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查詢非</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GSMA</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標準規格，需客製開發</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9920131"/>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12</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綜合資料​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以門號進行風險等級評分​</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可疑用戶</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有異常或新聞有報負面新聞詐騙的公司，經通報</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165)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4">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門號是否為</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165</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352046"/>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13</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綜合資料​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2.</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可疑的通話</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簡訊內容</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 </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釣魚網站，偽冒網站</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門號是否為可疑的通話</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簡訊內容</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 </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釣魚網站，偽冒網站</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4053419"/>
                  </a:ext>
                </a:extLst>
              </a:tr>
              <a:tr h="17531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14</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綜合資料​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3.</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門號用戶發送大量可疑內容簡訊​</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門號是否發送大量可疑內容簡訊​</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688534"/>
                  </a:ext>
                </a:extLst>
              </a:tr>
              <a:tr h="17531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15</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綜合資料​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4.</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門號用戶之對話內容有詐騙行為​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門號是否有對話內容詐騙行為​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6560308"/>
                  </a:ext>
                </a:extLst>
              </a:tr>
            </a:tbl>
          </a:graphicData>
        </a:graphic>
      </p:graphicFrame>
    </p:spTree>
    <p:extLst>
      <p:ext uri="{BB962C8B-B14F-4D97-AF65-F5344CB8AC3E}">
        <p14:creationId xmlns:p14="http://schemas.microsoft.com/office/powerpoint/2010/main" val="363405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3D31-FEB8-2D1C-0649-6AC1250A3072}"/>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C599A971-8606-BC5E-2ACE-75A47443D99E}"/>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96416C53-9438-E01E-F5FF-9161E48F25F0}"/>
              </a:ext>
            </a:extLst>
          </p:cNvPr>
          <p:cNvSpPr>
            <a:spLocks noGrp="1"/>
          </p:cNvSpPr>
          <p:nvPr>
            <p:ph type="title"/>
          </p:nvPr>
        </p:nvSpPr>
        <p:spPr>
          <a:xfrm>
            <a:off x="441325" y="441325"/>
            <a:ext cx="11309350" cy="510909"/>
          </a:xfrm>
          <a:noFill/>
        </p:spPr>
        <p:txBody>
          <a:bodyPr/>
          <a:lstStyle/>
          <a:p>
            <a:r>
              <a:rPr lang="en-US" altLang="zh-TW" noProof="0" dirty="0"/>
              <a:t>Fraud Prevention Requirements from NCB </a:t>
            </a:r>
            <a:r>
              <a:rPr lang="en-US" altLang="zh-TW" sz="3200" noProof="0" dirty="0"/>
              <a:t>(translate)</a:t>
            </a:r>
            <a:endParaRPr lang="en-GB" noProof="0" dirty="0"/>
          </a:p>
        </p:txBody>
      </p:sp>
      <p:pic>
        <p:nvPicPr>
          <p:cNvPr id="11" name="圖片 10">
            <a:extLst>
              <a:ext uri="{FF2B5EF4-FFF2-40B4-BE49-F238E27FC236}">
                <a16:creationId xmlns:a16="http://schemas.microsoft.com/office/drawing/2014/main" id="{6B8F44DF-515E-5816-811D-3F82C3FA6772}"/>
              </a:ext>
            </a:extLst>
          </p:cNvPr>
          <p:cNvPicPr>
            <a:picLocks noChangeAspect="1"/>
          </p:cNvPicPr>
          <p:nvPr/>
        </p:nvPicPr>
        <p:blipFill>
          <a:blip r:embed="rId3"/>
          <a:stretch>
            <a:fillRect/>
          </a:stretch>
        </p:blipFill>
        <p:spPr>
          <a:xfrm>
            <a:off x="28574" y="1211074"/>
            <a:ext cx="12125325" cy="4881796"/>
          </a:xfrm>
          <a:prstGeom prst="rect">
            <a:avLst/>
          </a:prstGeom>
        </p:spPr>
      </p:pic>
    </p:spTree>
    <p:extLst>
      <p:ext uri="{BB962C8B-B14F-4D97-AF65-F5344CB8AC3E}">
        <p14:creationId xmlns:p14="http://schemas.microsoft.com/office/powerpoint/2010/main" val="75410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3651A-95FA-1844-0E72-F94C560E0BF6}"/>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1E44D36-1DD4-CDC7-34F1-73279F8141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BDA785FA-DA1D-BFED-B55A-98585A02C8BD}"/>
              </a:ext>
            </a:extLst>
          </p:cNvPr>
          <p:cNvSpPr>
            <a:spLocks noGrp="1"/>
          </p:cNvSpPr>
          <p:nvPr>
            <p:ph type="title"/>
          </p:nvPr>
        </p:nvSpPr>
        <p:spPr>
          <a:xfrm>
            <a:off x="2747962" y="3429000"/>
            <a:ext cx="6696075" cy="562013"/>
          </a:xfrm>
          <a:noFill/>
        </p:spPr>
        <p:txBody>
          <a:bodyPr/>
          <a:lstStyle/>
          <a:p>
            <a:r>
              <a:rPr lang="en-US" altLang="zh-TW" sz="4400" noProof="0">
                <a:solidFill>
                  <a:srgbClr val="DC002B"/>
                </a:solidFill>
              </a:rPr>
              <a:t>Thanks for your attention!! </a:t>
            </a:r>
            <a:endParaRPr lang="en-GB" sz="4400" noProof="0">
              <a:solidFill>
                <a:srgbClr val="DC002B"/>
              </a:solidFill>
            </a:endParaRPr>
          </a:p>
        </p:txBody>
      </p:sp>
    </p:spTree>
    <p:extLst>
      <p:ext uri="{BB962C8B-B14F-4D97-AF65-F5344CB8AC3E}">
        <p14:creationId xmlns:p14="http://schemas.microsoft.com/office/powerpoint/2010/main" val="3296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668BB-2D90-8706-EDE7-8CF52F666FD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A0E7EB1-FEE1-5B01-F73A-940A60716145}"/>
              </a:ext>
            </a:extLst>
          </p:cNvPr>
          <p:cNvSpPr>
            <a:spLocks noGrp="1"/>
          </p:cNvSpPr>
          <p:nvPr>
            <p:ph type="title"/>
          </p:nvPr>
        </p:nvSpPr>
        <p:spPr>
          <a:xfrm>
            <a:off x="441325" y="441325"/>
            <a:ext cx="11309350" cy="509588"/>
          </a:xfrm>
          <a:noFill/>
        </p:spPr>
        <p:txBody>
          <a:bodyPr/>
          <a:lstStyle/>
          <a:p>
            <a:r>
              <a:rPr lang="en-US" altLang="zh-TW" noProof="0"/>
              <a:t>Motivation(1/2)</a:t>
            </a:r>
            <a:endParaRPr lang="en-GB" noProof="0"/>
          </a:p>
        </p:txBody>
      </p:sp>
      <p:sp>
        <p:nvSpPr>
          <p:cNvPr id="7" name="內容版面配置區 6">
            <a:extLst>
              <a:ext uri="{FF2B5EF4-FFF2-40B4-BE49-F238E27FC236}">
                <a16:creationId xmlns:a16="http://schemas.microsoft.com/office/drawing/2014/main" id="{E8FC722C-D6A7-4213-BA5C-5914983862EC}"/>
              </a:ext>
            </a:extLst>
          </p:cNvPr>
          <p:cNvSpPr>
            <a:spLocks noGrp="1"/>
          </p:cNvSpPr>
          <p:nvPr>
            <p:ph idx="1"/>
          </p:nvPr>
        </p:nvSpPr>
        <p:spPr>
          <a:xfrm>
            <a:off x="441229" y="1158875"/>
            <a:ext cx="11309418" cy="4379119"/>
          </a:xfrm>
        </p:spPr>
        <p:txBody>
          <a:bodyPr/>
          <a:lstStyle/>
          <a:p>
            <a:pPr marL="342900" indent="-342900">
              <a:buFont typeface="Wingdings" panose="05000000000000000000" pitchFamily="2" charset="2"/>
              <a:buChar char="Ø"/>
            </a:pPr>
            <a:r>
              <a:rPr lang="en-US" altLang="zh-TW" dirty="0"/>
              <a:t>In current situation </a:t>
            </a:r>
            <a:r>
              <a:rPr lang="en-US" altLang="zh-TW" dirty="0">
                <a:solidFill>
                  <a:schemeClr val="tx1"/>
                </a:solidFill>
              </a:rPr>
              <a:t>many scam organizations use phone calls and text messages to carry out fraudulent activities.</a:t>
            </a:r>
          </a:p>
          <a:p>
            <a:pPr marL="342900" indent="-342900">
              <a:buFont typeface="Wingdings" panose="05000000000000000000" pitchFamily="2" charset="2"/>
              <a:buChar char="Ø"/>
            </a:pPr>
            <a:endParaRPr lang="en-US" altLang="zh-TW" dirty="0"/>
          </a:p>
          <a:p>
            <a:pPr marL="342900" indent="-342900">
              <a:buFont typeface="Wingdings" panose="05000000000000000000" pitchFamily="2" charset="2"/>
              <a:buChar char="Ø"/>
            </a:pPr>
            <a:r>
              <a:rPr lang="en-US" altLang="zh-TW" dirty="0"/>
              <a:t>Challenges in Anti-Fraud Application Design:</a:t>
            </a:r>
          </a:p>
          <a:p>
            <a:pPr marL="666900" lvl="3" indent="-342900">
              <a:buFont typeface="Arial" panose="020B0604020202020204" pitchFamily="34" charset="0"/>
              <a:buChar char="•"/>
            </a:pPr>
            <a:r>
              <a:rPr lang="en-US" altLang="zh-TW" sz="1800" b="1" dirty="0">
                <a:solidFill>
                  <a:schemeClr val="tx1"/>
                </a:solidFill>
              </a:rPr>
              <a:t>Accurately identifying whether a target number is high risk is difficult.</a:t>
            </a:r>
          </a:p>
          <a:p>
            <a:pPr marL="666900" lvl="3" indent="-342900">
              <a:buFont typeface="Arial" panose="020B0604020202020204" pitchFamily="34" charset="0"/>
              <a:buChar char="•"/>
            </a:pPr>
            <a:r>
              <a:rPr lang="en-US" altLang="zh-TW" sz="1800" b="1" dirty="0">
                <a:solidFill>
                  <a:schemeClr val="tx1"/>
                </a:solidFill>
              </a:rPr>
              <a:t>Anti-fraud applications can only make educated guesses based on limited scenarios.</a:t>
            </a:r>
          </a:p>
          <a:p>
            <a:pPr marL="342900" indent="-342900">
              <a:buFont typeface="Wingdings" panose="05000000000000000000" pitchFamily="2" charset="2"/>
              <a:buChar char="Ø"/>
            </a:pPr>
            <a:endParaRPr lang="en-US" altLang="zh-TW" dirty="0">
              <a:solidFill>
                <a:schemeClr val="tx1"/>
              </a:solidFill>
            </a:endParaRPr>
          </a:p>
          <a:p>
            <a:pPr marL="342900" indent="-342900">
              <a:buFont typeface="Wingdings" panose="05000000000000000000" pitchFamily="2" charset="2"/>
              <a:buChar char="Ø"/>
            </a:pPr>
            <a:r>
              <a:rPr lang="en-US" altLang="zh-TW" dirty="0">
                <a:solidFill>
                  <a:schemeClr val="tx1"/>
                </a:solidFill>
              </a:rPr>
              <a:t>We propose the </a:t>
            </a:r>
            <a:r>
              <a:rPr lang="en-US" altLang="zh-TW" dirty="0">
                <a:solidFill>
                  <a:srgbClr val="DC002B"/>
                </a:solidFill>
              </a:rPr>
              <a:t>Fraud </a:t>
            </a:r>
            <a:r>
              <a:rPr lang="en-US" altLang="zh-TW" dirty="0" err="1">
                <a:solidFill>
                  <a:srgbClr val="DC002B"/>
                </a:solidFill>
              </a:rPr>
              <a:t>Hotzone</a:t>
            </a:r>
            <a:r>
              <a:rPr lang="en-US" altLang="zh-TW" dirty="0">
                <a:solidFill>
                  <a:srgbClr val="DC002B"/>
                </a:solidFill>
              </a:rPr>
              <a:t> Alert API</a:t>
            </a:r>
            <a:r>
              <a:rPr lang="en-US" altLang="zh-TW" dirty="0">
                <a:solidFill>
                  <a:schemeClr val="tx1"/>
                </a:solidFill>
              </a:rPr>
              <a:t>, which uses </a:t>
            </a:r>
            <a:r>
              <a:rPr lang="en-US" altLang="zh-TW" dirty="0">
                <a:solidFill>
                  <a:srgbClr val="DC002B"/>
                </a:solidFill>
              </a:rPr>
              <a:t>anti-fraud indicators </a:t>
            </a:r>
            <a:r>
              <a:rPr lang="en-US" altLang="zh-TW" dirty="0">
                <a:solidFill>
                  <a:schemeClr val="tx1"/>
                </a:solidFill>
              </a:rPr>
              <a:t>of target phone numbers to determine </a:t>
            </a:r>
            <a:r>
              <a:rPr lang="en-US" altLang="zh-TW" dirty="0">
                <a:solidFill>
                  <a:srgbClr val="DC002B"/>
                </a:solidFill>
              </a:rPr>
              <a:t>whether communication behavior is abnormal in specific fraud hot zones</a:t>
            </a:r>
            <a:r>
              <a:rPr lang="zh-TW" altLang="en-US" dirty="0">
                <a:solidFill>
                  <a:srgbClr val="DC002B"/>
                </a:solidFill>
              </a:rPr>
              <a:t> </a:t>
            </a:r>
            <a:r>
              <a:rPr lang="en-US" altLang="zh-TW" dirty="0">
                <a:solidFill>
                  <a:srgbClr val="DC002B"/>
                </a:solidFill>
              </a:rPr>
              <a:t>or countries.</a:t>
            </a:r>
            <a:r>
              <a:rPr lang="en-US" altLang="zh-TW" dirty="0">
                <a:solidFill>
                  <a:schemeClr val="tx1"/>
                </a:solidFill>
              </a:rPr>
              <a:t> </a:t>
            </a:r>
          </a:p>
          <a:p>
            <a:pPr marL="342900" indent="-342900">
              <a:buFont typeface="Wingdings" panose="05000000000000000000" pitchFamily="2" charset="2"/>
              <a:buChar char="Ø"/>
            </a:pPr>
            <a:endParaRPr lang="en-US" altLang="zh-TW" sz="1100" dirty="0">
              <a:solidFill>
                <a:schemeClr val="tx1"/>
              </a:solidFill>
            </a:endParaRPr>
          </a:p>
          <a:p>
            <a:pPr marL="342900" indent="-342900">
              <a:buFont typeface="Wingdings" panose="05000000000000000000" pitchFamily="2" charset="2"/>
              <a:buChar char="Ø"/>
            </a:pPr>
            <a:r>
              <a:rPr lang="en-US" altLang="zh-TW" dirty="0">
                <a:solidFill>
                  <a:schemeClr val="tx1"/>
                </a:solidFill>
              </a:rPr>
              <a:t>This enables anti-fraud applications to assess the risk from two perspectives: </a:t>
            </a:r>
          </a:p>
          <a:p>
            <a:r>
              <a:rPr lang="en-US" altLang="zh-TW" dirty="0">
                <a:solidFill>
                  <a:schemeClr val="tx1"/>
                </a:solidFill>
              </a:rPr>
              <a:t>     </a:t>
            </a:r>
            <a:r>
              <a:rPr lang="en-US" altLang="zh-TW" u="sng" dirty="0">
                <a:solidFill>
                  <a:srgbClr val="DC002B"/>
                </a:solidFill>
              </a:rPr>
              <a:t>detecting suspects</a:t>
            </a:r>
            <a:r>
              <a:rPr lang="en-US" altLang="zh-TW" dirty="0">
                <a:solidFill>
                  <a:schemeClr val="tx1"/>
                </a:solidFill>
              </a:rPr>
              <a:t> and </a:t>
            </a:r>
            <a:r>
              <a:rPr lang="en-US" altLang="zh-TW" u="sng" dirty="0">
                <a:solidFill>
                  <a:srgbClr val="DC002B"/>
                </a:solidFill>
              </a:rPr>
              <a:t>protecting victims</a:t>
            </a:r>
            <a:r>
              <a:rPr lang="en-US" altLang="zh-TW" dirty="0">
                <a:solidFill>
                  <a:schemeClr val="tx1"/>
                </a:solidFill>
              </a:rPr>
              <a:t>.</a:t>
            </a:r>
          </a:p>
        </p:txBody>
      </p:sp>
      <p:pic>
        <p:nvPicPr>
          <p:cNvPr id="9" name="圖片 8">
            <a:extLst>
              <a:ext uri="{FF2B5EF4-FFF2-40B4-BE49-F238E27FC236}">
                <a16:creationId xmlns:a16="http://schemas.microsoft.com/office/drawing/2014/main" id="{2E3A81D3-8638-0551-5802-ED898AFDEA21}"/>
              </a:ext>
            </a:extLst>
          </p:cNvPr>
          <p:cNvPicPr>
            <a:picLocks noChangeAspect="1"/>
          </p:cNvPicPr>
          <p:nvPr/>
        </p:nvPicPr>
        <p:blipFill>
          <a:blip r:embed="rId3"/>
          <a:stretch>
            <a:fillRect/>
          </a:stretch>
        </p:blipFill>
        <p:spPr>
          <a:xfrm>
            <a:off x="2923634" y="4740197"/>
            <a:ext cx="3686175" cy="2457450"/>
          </a:xfrm>
          <a:prstGeom prst="rect">
            <a:avLst/>
          </a:prstGeom>
        </p:spPr>
      </p:pic>
      <p:pic>
        <p:nvPicPr>
          <p:cNvPr id="2050" name="Picture 2" descr="已產生圖像">
            <a:extLst>
              <a:ext uri="{FF2B5EF4-FFF2-40B4-BE49-F238E27FC236}">
                <a16:creationId xmlns:a16="http://schemas.microsoft.com/office/drawing/2014/main" id="{91E24797-4BC3-5246-FD43-E7F178E33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334" y="5018804"/>
            <a:ext cx="1066799" cy="10667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已產生圖像">
            <a:extLst>
              <a:ext uri="{FF2B5EF4-FFF2-40B4-BE49-F238E27FC236}">
                <a16:creationId xmlns:a16="http://schemas.microsoft.com/office/drawing/2014/main" id="{3BAFFB20-B581-92A9-4C74-155D8A6C4C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59428">
            <a:off x="5418887" y="4645344"/>
            <a:ext cx="4616759" cy="3077840"/>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3CC57847-8E5C-B645-F9FF-5D6853A180DF}"/>
              </a:ext>
            </a:extLst>
          </p:cNvPr>
          <p:cNvSpPr txBox="1"/>
          <p:nvPr/>
        </p:nvSpPr>
        <p:spPr>
          <a:xfrm>
            <a:off x="6677755" y="5473126"/>
            <a:ext cx="162992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Arial"/>
                <a:ea typeface="+mn-ea"/>
                <a:cs typeface="+mn-cs"/>
              </a:rPr>
              <a:t>Fraud </a:t>
            </a:r>
            <a:r>
              <a:rPr kumimoji="0" lang="en-US" altLang="zh-TW" sz="1200" b="1" i="0" u="none" strike="noStrike" kern="1200" cap="none" spc="0" normalizeH="0" baseline="0" noProof="0" dirty="0" err="1">
                <a:ln>
                  <a:noFill/>
                </a:ln>
                <a:solidFill>
                  <a:prstClr val="black"/>
                </a:solidFill>
                <a:effectLst/>
                <a:uLnTx/>
                <a:uFillTx/>
                <a:latin typeface="Arial"/>
                <a:ea typeface="+mn-ea"/>
                <a:cs typeface="+mn-cs"/>
              </a:rPr>
              <a:t>Hotzone</a:t>
            </a:r>
            <a:r>
              <a:rPr kumimoji="0" lang="en-US" altLang="zh-TW" sz="1200" b="1" i="0" u="none" strike="noStrike" kern="1200" cap="none" spc="0" normalizeH="0" baseline="0" noProof="0" dirty="0">
                <a:ln>
                  <a:noFill/>
                </a:ln>
                <a:solidFill>
                  <a:prstClr val="black"/>
                </a:solidFill>
                <a:effectLst/>
                <a:uLnTx/>
                <a:uFillTx/>
                <a:latin typeface="Arial"/>
                <a:ea typeface="+mn-ea"/>
                <a:cs typeface="+mn-cs"/>
              </a:rPr>
              <a:t> Alert API</a:t>
            </a:r>
            <a:endParaRPr kumimoji="0" lang="zh-TW" altLang="en-US" sz="1200" b="1" i="0" u="none" strike="noStrike" kern="1200" cap="none" spc="0" normalizeH="0" baseline="0" noProof="0" dirty="0">
              <a:ln>
                <a:noFill/>
              </a:ln>
              <a:solidFill>
                <a:prstClr val="black"/>
              </a:solidFill>
              <a:effectLst/>
              <a:uLnTx/>
              <a:uFillTx/>
              <a:latin typeface="Arial"/>
              <a:ea typeface="+mn-ea"/>
              <a:cs typeface="+mn-cs"/>
            </a:endParaRPr>
          </a:p>
        </p:txBody>
      </p:sp>
      <p:pic>
        <p:nvPicPr>
          <p:cNvPr id="15" name="圖片 14">
            <a:extLst>
              <a:ext uri="{FF2B5EF4-FFF2-40B4-BE49-F238E27FC236}">
                <a16:creationId xmlns:a16="http://schemas.microsoft.com/office/drawing/2014/main" id="{5C8ECC87-885E-649C-BE47-97BC983BDCC6}"/>
              </a:ext>
            </a:extLst>
          </p:cNvPr>
          <p:cNvPicPr>
            <a:picLocks noChangeAspect="1"/>
          </p:cNvPicPr>
          <p:nvPr/>
        </p:nvPicPr>
        <p:blipFill>
          <a:blip r:embed="rId6"/>
          <a:stretch>
            <a:fillRect/>
          </a:stretch>
        </p:blipFill>
        <p:spPr>
          <a:xfrm>
            <a:off x="4369198" y="5292295"/>
            <a:ext cx="824893" cy="824893"/>
          </a:xfrm>
          <a:prstGeom prst="rect">
            <a:avLst/>
          </a:prstGeom>
        </p:spPr>
      </p:pic>
    </p:spTree>
    <p:extLst>
      <p:ext uri="{BB962C8B-B14F-4D97-AF65-F5344CB8AC3E}">
        <p14:creationId xmlns:p14="http://schemas.microsoft.com/office/powerpoint/2010/main" val="387117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0FE0F-1B95-2313-FE79-2F72CFEB0F2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7E38B1C-E20A-C48B-47F6-3D0170CF2C6D}"/>
              </a:ext>
            </a:extLst>
          </p:cNvPr>
          <p:cNvSpPr>
            <a:spLocks noGrp="1"/>
          </p:cNvSpPr>
          <p:nvPr>
            <p:ph type="title"/>
          </p:nvPr>
        </p:nvSpPr>
        <p:spPr>
          <a:xfrm>
            <a:off x="441325" y="441325"/>
            <a:ext cx="11309350" cy="509588"/>
          </a:xfrm>
          <a:noFill/>
        </p:spPr>
        <p:txBody>
          <a:bodyPr/>
          <a:lstStyle/>
          <a:p>
            <a:r>
              <a:rPr lang="en-US" altLang="zh-TW" noProof="0"/>
              <a:t>Motivation(2/2)</a:t>
            </a:r>
            <a:endParaRPr lang="en-GB" noProof="0"/>
          </a:p>
        </p:txBody>
      </p:sp>
      <p:sp>
        <p:nvSpPr>
          <p:cNvPr id="15" name="文字方塊 14">
            <a:extLst>
              <a:ext uri="{FF2B5EF4-FFF2-40B4-BE49-F238E27FC236}">
                <a16:creationId xmlns:a16="http://schemas.microsoft.com/office/drawing/2014/main" id="{9060DB72-B039-3E51-F080-514DDF19C614}"/>
              </a:ext>
            </a:extLst>
          </p:cNvPr>
          <p:cNvSpPr txBox="1"/>
          <p:nvPr/>
        </p:nvSpPr>
        <p:spPr>
          <a:xfrm>
            <a:off x="3443356" y="6445250"/>
            <a:ext cx="66289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a:ln>
                  <a:noFill/>
                </a:ln>
                <a:solidFill>
                  <a:prstClr val="black"/>
                </a:solidFill>
                <a:effectLst/>
                <a:uLnTx/>
                <a:uFillTx/>
                <a:latin typeface="Arial"/>
                <a:ea typeface="+mn-ea"/>
                <a:cs typeface="+mn-cs"/>
              </a:rPr>
              <a:t>International Attention to Phone &amp; SMS Scam</a:t>
            </a:r>
            <a:endParaRPr kumimoji="0" lang="zh-TW" altLang="en-US" sz="1800" b="1" i="0" u="none" strike="noStrike" kern="1200" cap="none" spc="0" normalizeH="0" baseline="0" noProof="0">
              <a:ln>
                <a:noFill/>
              </a:ln>
              <a:solidFill>
                <a:prstClr val="black"/>
              </a:solidFill>
              <a:effectLst/>
              <a:uLnTx/>
              <a:uFillTx/>
              <a:latin typeface="Arial"/>
              <a:ea typeface="+mn-ea"/>
              <a:cs typeface="+mn-cs"/>
            </a:endParaRPr>
          </a:p>
        </p:txBody>
      </p:sp>
      <p:grpSp>
        <p:nvGrpSpPr>
          <p:cNvPr id="20" name="群組 19">
            <a:extLst>
              <a:ext uri="{FF2B5EF4-FFF2-40B4-BE49-F238E27FC236}">
                <a16:creationId xmlns:a16="http://schemas.microsoft.com/office/drawing/2014/main" id="{F9BC5D63-3C25-BF88-A839-10E5508854F2}"/>
              </a:ext>
            </a:extLst>
          </p:cNvPr>
          <p:cNvGrpSpPr/>
          <p:nvPr/>
        </p:nvGrpSpPr>
        <p:grpSpPr>
          <a:xfrm>
            <a:off x="390276" y="1403153"/>
            <a:ext cx="6367573" cy="1784183"/>
            <a:chOff x="390276" y="1403153"/>
            <a:chExt cx="6367573" cy="1784183"/>
          </a:xfrm>
        </p:grpSpPr>
        <p:pic>
          <p:nvPicPr>
            <p:cNvPr id="6" name="圖片 5">
              <a:extLst>
                <a:ext uri="{FF2B5EF4-FFF2-40B4-BE49-F238E27FC236}">
                  <a16:creationId xmlns:a16="http://schemas.microsoft.com/office/drawing/2014/main" id="{A53AB827-2080-1C71-052C-43C77F7B9E1E}"/>
                </a:ext>
              </a:extLst>
            </p:cNvPr>
            <p:cNvPicPr>
              <a:picLocks noChangeAspect="1"/>
            </p:cNvPicPr>
            <p:nvPr/>
          </p:nvPicPr>
          <p:blipFill>
            <a:blip r:embed="rId3"/>
            <a:stretch>
              <a:fillRect/>
            </a:stretch>
          </p:blipFill>
          <p:spPr>
            <a:xfrm>
              <a:off x="441325" y="1451893"/>
              <a:ext cx="6277760" cy="1683629"/>
            </a:xfrm>
            <a:prstGeom prst="rect">
              <a:avLst/>
            </a:prstGeom>
          </p:spPr>
        </p:pic>
        <p:sp>
          <p:nvSpPr>
            <p:cNvPr id="19" name="矩形 18">
              <a:extLst>
                <a:ext uri="{FF2B5EF4-FFF2-40B4-BE49-F238E27FC236}">
                  <a16:creationId xmlns:a16="http://schemas.microsoft.com/office/drawing/2014/main" id="{DFDF11CE-9D2A-FA84-011E-D937AB96614E}"/>
                </a:ext>
              </a:extLst>
            </p:cNvPr>
            <p:cNvSpPr/>
            <p:nvPr/>
          </p:nvSpPr>
          <p:spPr>
            <a:xfrm>
              <a:off x="390276" y="1403153"/>
              <a:ext cx="6367573" cy="178418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grpSp>
      <p:grpSp>
        <p:nvGrpSpPr>
          <p:cNvPr id="22" name="群組 21">
            <a:extLst>
              <a:ext uri="{FF2B5EF4-FFF2-40B4-BE49-F238E27FC236}">
                <a16:creationId xmlns:a16="http://schemas.microsoft.com/office/drawing/2014/main" id="{E11F7656-BECA-07E0-4E6A-5D59BAC52BED}"/>
              </a:ext>
            </a:extLst>
          </p:cNvPr>
          <p:cNvGrpSpPr/>
          <p:nvPr/>
        </p:nvGrpSpPr>
        <p:grpSpPr>
          <a:xfrm>
            <a:off x="390276" y="3552464"/>
            <a:ext cx="5959475" cy="2659258"/>
            <a:chOff x="422275" y="3429000"/>
            <a:chExt cx="5959475" cy="2659258"/>
          </a:xfrm>
        </p:grpSpPr>
        <p:pic>
          <p:nvPicPr>
            <p:cNvPr id="8" name="圖片 7">
              <a:extLst>
                <a:ext uri="{FF2B5EF4-FFF2-40B4-BE49-F238E27FC236}">
                  <a16:creationId xmlns:a16="http://schemas.microsoft.com/office/drawing/2014/main" id="{96461211-8164-3616-2EAB-CB2B1920B780}"/>
                </a:ext>
              </a:extLst>
            </p:cNvPr>
            <p:cNvPicPr>
              <a:picLocks noChangeAspect="1"/>
            </p:cNvPicPr>
            <p:nvPr/>
          </p:nvPicPr>
          <p:blipFill>
            <a:blip r:embed="rId4"/>
            <a:stretch>
              <a:fillRect/>
            </a:stretch>
          </p:blipFill>
          <p:spPr>
            <a:xfrm>
              <a:off x="441325" y="3429000"/>
              <a:ext cx="5880796" cy="2609323"/>
            </a:xfrm>
            <a:prstGeom prst="rect">
              <a:avLst/>
            </a:prstGeom>
          </p:spPr>
        </p:pic>
        <p:sp>
          <p:nvSpPr>
            <p:cNvPr id="21" name="矩形 20">
              <a:extLst>
                <a:ext uri="{FF2B5EF4-FFF2-40B4-BE49-F238E27FC236}">
                  <a16:creationId xmlns:a16="http://schemas.microsoft.com/office/drawing/2014/main" id="{86567C59-8AF6-2A6A-19C5-4FCA0B501266}"/>
                </a:ext>
              </a:extLst>
            </p:cNvPr>
            <p:cNvSpPr/>
            <p:nvPr/>
          </p:nvSpPr>
          <p:spPr>
            <a:xfrm>
              <a:off x="422275" y="3431451"/>
              <a:ext cx="5959475" cy="265680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grpSp>
      <p:grpSp>
        <p:nvGrpSpPr>
          <p:cNvPr id="24" name="群組 23">
            <a:extLst>
              <a:ext uri="{FF2B5EF4-FFF2-40B4-BE49-F238E27FC236}">
                <a16:creationId xmlns:a16="http://schemas.microsoft.com/office/drawing/2014/main" id="{53B68744-7A8C-CF6A-3984-3B7F7A62FC0B}"/>
              </a:ext>
            </a:extLst>
          </p:cNvPr>
          <p:cNvGrpSpPr/>
          <p:nvPr/>
        </p:nvGrpSpPr>
        <p:grpSpPr>
          <a:xfrm>
            <a:off x="6879975" y="460541"/>
            <a:ext cx="5064375" cy="2520114"/>
            <a:chOff x="6879975" y="1193966"/>
            <a:chExt cx="5064375" cy="2520114"/>
          </a:xfrm>
        </p:grpSpPr>
        <p:pic>
          <p:nvPicPr>
            <p:cNvPr id="12" name="圖片 11">
              <a:extLst>
                <a:ext uri="{FF2B5EF4-FFF2-40B4-BE49-F238E27FC236}">
                  <a16:creationId xmlns:a16="http://schemas.microsoft.com/office/drawing/2014/main" id="{6B8EF844-B430-76EC-63AA-35A9D0B5F7A1}"/>
                </a:ext>
              </a:extLst>
            </p:cNvPr>
            <p:cNvPicPr>
              <a:picLocks noChangeAspect="1"/>
            </p:cNvPicPr>
            <p:nvPr/>
          </p:nvPicPr>
          <p:blipFill>
            <a:blip r:embed="rId5"/>
            <a:stretch>
              <a:fillRect/>
            </a:stretch>
          </p:blipFill>
          <p:spPr>
            <a:xfrm>
              <a:off x="6921499" y="1235993"/>
              <a:ext cx="4987150" cy="2478087"/>
            </a:xfrm>
            <a:prstGeom prst="rect">
              <a:avLst/>
            </a:prstGeom>
          </p:spPr>
        </p:pic>
        <p:sp>
          <p:nvSpPr>
            <p:cNvPr id="23" name="矩形 22">
              <a:extLst>
                <a:ext uri="{FF2B5EF4-FFF2-40B4-BE49-F238E27FC236}">
                  <a16:creationId xmlns:a16="http://schemas.microsoft.com/office/drawing/2014/main" id="{98C779B0-881C-2CB3-EDBC-6ADFF4F7B8FA}"/>
                </a:ext>
              </a:extLst>
            </p:cNvPr>
            <p:cNvSpPr/>
            <p:nvPr/>
          </p:nvSpPr>
          <p:spPr>
            <a:xfrm>
              <a:off x="6879975" y="1193966"/>
              <a:ext cx="5064375" cy="24976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grpSp>
      <p:sp>
        <p:nvSpPr>
          <p:cNvPr id="18" name="矩形 17">
            <a:extLst>
              <a:ext uri="{FF2B5EF4-FFF2-40B4-BE49-F238E27FC236}">
                <a16:creationId xmlns:a16="http://schemas.microsoft.com/office/drawing/2014/main" id="{7E3DC707-C17B-AE20-6452-E86881DF8007}"/>
              </a:ext>
            </a:extLst>
          </p:cNvPr>
          <p:cNvSpPr/>
          <p:nvPr/>
        </p:nvSpPr>
        <p:spPr>
          <a:xfrm>
            <a:off x="11042035" y="567686"/>
            <a:ext cx="805478" cy="236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err="1">
                <a:ln>
                  <a:noFill/>
                </a:ln>
                <a:solidFill>
                  <a:prstClr val="white"/>
                </a:solidFill>
                <a:effectLst/>
                <a:uLnTx/>
                <a:uFillTx/>
                <a:latin typeface="Arial"/>
                <a:ea typeface="+mn-ea"/>
                <a:cs typeface="+mn-cs"/>
              </a:rPr>
              <a:t>Tailand</a:t>
            </a: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sp>
        <p:nvSpPr>
          <p:cNvPr id="25" name="矩形 24">
            <a:extLst>
              <a:ext uri="{FF2B5EF4-FFF2-40B4-BE49-F238E27FC236}">
                <a16:creationId xmlns:a16="http://schemas.microsoft.com/office/drawing/2014/main" id="{39C3C5B9-0847-B680-BEBF-CBC874C93A04}"/>
              </a:ext>
            </a:extLst>
          </p:cNvPr>
          <p:cNvSpPr/>
          <p:nvPr/>
        </p:nvSpPr>
        <p:spPr>
          <a:xfrm>
            <a:off x="5723356" y="1461418"/>
            <a:ext cx="976679" cy="236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prstClr val="white"/>
                </a:solidFill>
                <a:effectLst/>
                <a:uLnTx/>
                <a:uFillTx/>
                <a:latin typeface="Arial"/>
                <a:ea typeface="+mn-ea"/>
                <a:cs typeface="+mn-cs"/>
              </a:rPr>
              <a:t>America</a:t>
            </a: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sp>
        <p:nvSpPr>
          <p:cNvPr id="17" name="矩形 16">
            <a:extLst>
              <a:ext uri="{FF2B5EF4-FFF2-40B4-BE49-F238E27FC236}">
                <a16:creationId xmlns:a16="http://schemas.microsoft.com/office/drawing/2014/main" id="{77AA24B2-D183-C873-37F3-144081B3F368}"/>
              </a:ext>
            </a:extLst>
          </p:cNvPr>
          <p:cNvSpPr/>
          <p:nvPr/>
        </p:nvSpPr>
        <p:spPr>
          <a:xfrm>
            <a:off x="1359522" y="3824612"/>
            <a:ext cx="1221753" cy="299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6" name="矩形 25">
            <a:extLst>
              <a:ext uri="{FF2B5EF4-FFF2-40B4-BE49-F238E27FC236}">
                <a16:creationId xmlns:a16="http://schemas.microsoft.com/office/drawing/2014/main" id="{57E386B6-6D9D-1E6D-22C3-87E20ADC76AD}"/>
              </a:ext>
            </a:extLst>
          </p:cNvPr>
          <p:cNvSpPr/>
          <p:nvPr/>
        </p:nvSpPr>
        <p:spPr>
          <a:xfrm>
            <a:off x="4501603" y="1993994"/>
            <a:ext cx="2198432" cy="299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 name="矩形 26">
            <a:extLst>
              <a:ext uri="{FF2B5EF4-FFF2-40B4-BE49-F238E27FC236}">
                <a16:creationId xmlns:a16="http://schemas.microsoft.com/office/drawing/2014/main" id="{06850830-6513-AA29-55BE-6B2DC152B097}"/>
              </a:ext>
            </a:extLst>
          </p:cNvPr>
          <p:cNvSpPr/>
          <p:nvPr/>
        </p:nvSpPr>
        <p:spPr>
          <a:xfrm>
            <a:off x="1932298" y="2009458"/>
            <a:ext cx="2198432" cy="299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35" name="群組 34">
            <a:extLst>
              <a:ext uri="{FF2B5EF4-FFF2-40B4-BE49-F238E27FC236}">
                <a16:creationId xmlns:a16="http://schemas.microsoft.com/office/drawing/2014/main" id="{8E028FA1-668B-AFE6-68B0-57D85037AAD5}"/>
              </a:ext>
            </a:extLst>
          </p:cNvPr>
          <p:cNvGrpSpPr/>
          <p:nvPr/>
        </p:nvGrpSpPr>
        <p:grpSpPr>
          <a:xfrm>
            <a:off x="7151262" y="1550757"/>
            <a:ext cx="4599413" cy="4846702"/>
            <a:chOff x="7151262" y="1550757"/>
            <a:chExt cx="4599413" cy="4846702"/>
          </a:xfrm>
        </p:grpSpPr>
        <p:sp>
          <p:nvSpPr>
            <p:cNvPr id="28" name="矩形 27">
              <a:extLst>
                <a:ext uri="{FF2B5EF4-FFF2-40B4-BE49-F238E27FC236}">
                  <a16:creationId xmlns:a16="http://schemas.microsoft.com/office/drawing/2014/main" id="{84DB992E-C07E-3F11-A4E1-CDA7DF201728}"/>
                </a:ext>
              </a:extLst>
            </p:cNvPr>
            <p:cNvSpPr/>
            <p:nvPr/>
          </p:nvSpPr>
          <p:spPr>
            <a:xfrm>
              <a:off x="8885547" y="1550757"/>
              <a:ext cx="2230127" cy="1838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32" name="圖片 31">
              <a:extLst>
                <a:ext uri="{FF2B5EF4-FFF2-40B4-BE49-F238E27FC236}">
                  <a16:creationId xmlns:a16="http://schemas.microsoft.com/office/drawing/2014/main" id="{D28764CE-CAB9-B9ED-B78D-A37E46D792A7}"/>
                </a:ext>
              </a:extLst>
            </p:cNvPr>
            <p:cNvPicPr>
              <a:picLocks noChangeAspect="1"/>
            </p:cNvPicPr>
            <p:nvPr/>
          </p:nvPicPr>
          <p:blipFill>
            <a:blip r:embed="rId6"/>
            <a:stretch>
              <a:fillRect/>
            </a:stretch>
          </p:blipFill>
          <p:spPr>
            <a:xfrm>
              <a:off x="7151262" y="4178299"/>
              <a:ext cx="4496787" cy="2177133"/>
            </a:xfrm>
            <a:prstGeom prst="rect">
              <a:avLst/>
            </a:prstGeom>
          </p:spPr>
        </p:pic>
        <p:pic>
          <p:nvPicPr>
            <p:cNvPr id="30" name="圖片 29">
              <a:extLst>
                <a:ext uri="{FF2B5EF4-FFF2-40B4-BE49-F238E27FC236}">
                  <a16:creationId xmlns:a16="http://schemas.microsoft.com/office/drawing/2014/main" id="{0BB7989C-A700-A0FB-3D92-A57014D201D2}"/>
                </a:ext>
              </a:extLst>
            </p:cNvPr>
            <p:cNvPicPr>
              <a:picLocks noChangeAspect="1"/>
            </p:cNvPicPr>
            <p:nvPr/>
          </p:nvPicPr>
          <p:blipFill>
            <a:blip r:embed="rId7"/>
            <a:stretch>
              <a:fillRect/>
            </a:stretch>
          </p:blipFill>
          <p:spPr>
            <a:xfrm>
              <a:off x="7705725" y="3395978"/>
              <a:ext cx="3619571" cy="857267"/>
            </a:xfrm>
            <a:prstGeom prst="rect">
              <a:avLst/>
            </a:prstGeom>
          </p:spPr>
        </p:pic>
        <p:sp>
          <p:nvSpPr>
            <p:cNvPr id="33" name="矩形 32">
              <a:extLst>
                <a:ext uri="{FF2B5EF4-FFF2-40B4-BE49-F238E27FC236}">
                  <a16:creationId xmlns:a16="http://schemas.microsoft.com/office/drawing/2014/main" id="{12F40149-8681-AD6E-ECD0-EDE003B89F91}"/>
                </a:ext>
              </a:extLst>
            </p:cNvPr>
            <p:cNvSpPr/>
            <p:nvPr/>
          </p:nvSpPr>
          <p:spPr>
            <a:xfrm>
              <a:off x="7151262" y="3360791"/>
              <a:ext cx="4599413" cy="303666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grpSp>
      <p:sp>
        <p:nvSpPr>
          <p:cNvPr id="34" name="矩形 33">
            <a:extLst>
              <a:ext uri="{FF2B5EF4-FFF2-40B4-BE49-F238E27FC236}">
                <a16:creationId xmlns:a16="http://schemas.microsoft.com/office/drawing/2014/main" id="{1DAEF572-F89B-7A64-BD99-8B5685EAD9C7}"/>
              </a:ext>
            </a:extLst>
          </p:cNvPr>
          <p:cNvSpPr/>
          <p:nvPr/>
        </p:nvSpPr>
        <p:spPr>
          <a:xfrm>
            <a:off x="11042035" y="3414905"/>
            <a:ext cx="627678" cy="236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prstClr val="white"/>
                </a:solidFill>
                <a:effectLst/>
                <a:uLnTx/>
                <a:uFillTx/>
                <a:latin typeface="Arial"/>
                <a:ea typeface="+mn-ea"/>
                <a:cs typeface="+mn-cs"/>
              </a:rPr>
              <a:t>UK</a:t>
            </a: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sp>
        <p:nvSpPr>
          <p:cNvPr id="36" name="矩形 35">
            <a:extLst>
              <a:ext uri="{FF2B5EF4-FFF2-40B4-BE49-F238E27FC236}">
                <a16:creationId xmlns:a16="http://schemas.microsoft.com/office/drawing/2014/main" id="{00EDB8CA-1599-EC7F-064E-2176348A6479}"/>
              </a:ext>
            </a:extLst>
          </p:cNvPr>
          <p:cNvSpPr/>
          <p:nvPr/>
        </p:nvSpPr>
        <p:spPr>
          <a:xfrm>
            <a:off x="7220841" y="4529069"/>
            <a:ext cx="4332984" cy="3858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7" name="矩形 36">
            <a:extLst>
              <a:ext uri="{FF2B5EF4-FFF2-40B4-BE49-F238E27FC236}">
                <a16:creationId xmlns:a16="http://schemas.microsoft.com/office/drawing/2014/main" id="{5DB20FDC-9FB8-62CA-345F-E809D9F14194}"/>
              </a:ext>
            </a:extLst>
          </p:cNvPr>
          <p:cNvSpPr/>
          <p:nvPr/>
        </p:nvSpPr>
        <p:spPr>
          <a:xfrm>
            <a:off x="5332493" y="3588184"/>
            <a:ext cx="976679" cy="236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prstClr val="white"/>
                </a:solidFill>
                <a:effectLst/>
                <a:uLnTx/>
                <a:uFillTx/>
                <a:latin typeface="Arial"/>
                <a:ea typeface="+mn-ea"/>
                <a:cs typeface="+mn-cs"/>
              </a:rPr>
              <a:t>Denmark</a:t>
            </a: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1712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B5C1-454B-8DF7-4D89-61A8D5664448}"/>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F08C5311-FED9-A57B-1A50-44531BEACC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698BC237-E22B-B346-6BFA-9AB35F4F496F}"/>
              </a:ext>
            </a:extLst>
          </p:cNvPr>
          <p:cNvSpPr>
            <a:spLocks noGrp="1"/>
          </p:cNvSpPr>
          <p:nvPr>
            <p:ph type="title"/>
          </p:nvPr>
        </p:nvSpPr>
        <p:spPr>
          <a:xfrm>
            <a:off x="441325" y="441325"/>
            <a:ext cx="11309350" cy="509588"/>
          </a:xfrm>
          <a:noFill/>
        </p:spPr>
        <p:txBody>
          <a:bodyPr/>
          <a:lstStyle/>
          <a:p>
            <a:r>
              <a:rPr lang="en-US" altLang="zh-TW"/>
              <a:t>S</a:t>
            </a:r>
            <a:r>
              <a:rPr lang="en-US" altLang="zh-TW" noProof="0" err="1"/>
              <a:t>uggested</a:t>
            </a:r>
            <a:r>
              <a:rPr lang="en-US" altLang="zh-TW" noProof="0"/>
              <a:t> Use Case</a:t>
            </a:r>
            <a:endParaRPr lang="en-GB" noProof="0"/>
          </a:p>
        </p:txBody>
      </p:sp>
      <p:sp>
        <p:nvSpPr>
          <p:cNvPr id="31" name="內容版面配置區 2">
            <a:extLst>
              <a:ext uri="{FF2B5EF4-FFF2-40B4-BE49-F238E27FC236}">
                <a16:creationId xmlns:a16="http://schemas.microsoft.com/office/drawing/2014/main" id="{34ECE1F8-58F5-8D0B-EB8D-DEBF885BCCA3}"/>
              </a:ext>
            </a:extLst>
          </p:cNvPr>
          <p:cNvSpPr txBox="1">
            <a:spLocks/>
          </p:cNvSpPr>
          <p:nvPr/>
        </p:nvSpPr>
        <p:spPr>
          <a:xfrm>
            <a:off x="441229" y="1242007"/>
            <a:ext cx="11309418" cy="323496"/>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200" b="1" i="0" u="none" strike="noStrike" kern="1200" cap="none" spc="-65" normalizeH="0" baseline="0" noProof="0">
                <a:ln>
                  <a:noFill/>
                </a:ln>
                <a:solidFill>
                  <a:srgbClr val="DC002B"/>
                </a:solidFill>
                <a:effectLst/>
                <a:uLnTx/>
                <a:uFillTx/>
                <a:latin typeface="Arial"/>
                <a:ea typeface="+mn-ea"/>
                <a:cs typeface="+mn-cs"/>
              </a:rPr>
              <a:t>Here are</a:t>
            </a:r>
            <a:r>
              <a:rPr kumimoji="0" lang="en-US" altLang="zh-TW" sz="1400" b="1" i="0" u="none" strike="noStrike" kern="1200" cap="none" spc="-65" normalizeH="0" baseline="0" noProof="0">
                <a:ln>
                  <a:noFill/>
                </a:ln>
                <a:solidFill>
                  <a:srgbClr val="004A5C"/>
                </a:solidFill>
                <a:effectLst/>
                <a:uLnTx/>
                <a:uFillTx/>
                <a:latin typeface="Arial"/>
                <a:ea typeface="+mn-ea"/>
                <a:cs typeface="+mn-cs"/>
              </a:rPr>
              <a:t> </a:t>
            </a:r>
            <a:r>
              <a:rPr kumimoji="0" lang="en-US" altLang="zh-TW" sz="2200" b="1" i="0" u="none" strike="noStrike" kern="1200" cap="none" spc="-65" normalizeH="0" baseline="0" noProof="0">
                <a:ln>
                  <a:noFill/>
                </a:ln>
                <a:solidFill>
                  <a:srgbClr val="DC002B"/>
                </a:solidFill>
                <a:effectLst/>
                <a:uLnTx/>
                <a:uFillTx/>
                <a:latin typeface="Arial"/>
                <a:ea typeface="+mn-ea"/>
                <a:cs typeface="+mn-cs"/>
              </a:rPr>
              <a:t> some suggested API use cases to address these issues:</a:t>
            </a:r>
            <a:endParaRPr kumimoji="0" lang="zh-TW" altLang="en-US" sz="2200" b="1" i="0" u="none" strike="noStrike" kern="1200" cap="none" spc="-65" normalizeH="0" baseline="0" noProof="0">
              <a:ln>
                <a:noFill/>
              </a:ln>
              <a:solidFill>
                <a:srgbClr val="DC002B"/>
              </a:solidFill>
              <a:effectLst/>
              <a:uLnTx/>
              <a:uFillTx/>
              <a:latin typeface="Arial"/>
              <a:ea typeface="+mn-ea"/>
              <a:cs typeface="+mn-cs"/>
            </a:endParaRPr>
          </a:p>
        </p:txBody>
      </p:sp>
      <p:pic>
        <p:nvPicPr>
          <p:cNvPr id="10" name="圖片 9" descr="一張含有 文字, 螢幕擷取畫面, 帽子, 卡通 的圖片&#10;&#10;AI 產生的內容可能不正確。">
            <a:extLst>
              <a:ext uri="{FF2B5EF4-FFF2-40B4-BE49-F238E27FC236}">
                <a16:creationId xmlns:a16="http://schemas.microsoft.com/office/drawing/2014/main" id="{8D6F8CB7-A56B-4490-9E01-11ED7DB4F570}"/>
              </a:ext>
            </a:extLst>
          </p:cNvPr>
          <p:cNvPicPr>
            <a:picLocks noChangeAspect="1"/>
          </p:cNvPicPr>
          <p:nvPr/>
        </p:nvPicPr>
        <p:blipFill>
          <a:blip r:embed="rId3"/>
          <a:srcRect l="9348" t="9617" r="47028" b="58765"/>
          <a:stretch/>
        </p:blipFill>
        <p:spPr>
          <a:xfrm>
            <a:off x="553222" y="3194267"/>
            <a:ext cx="1745672" cy="1265228"/>
          </a:xfrm>
          <a:prstGeom prst="rect">
            <a:avLst/>
          </a:prstGeom>
        </p:spPr>
      </p:pic>
      <p:grpSp>
        <p:nvGrpSpPr>
          <p:cNvPr id="11" name="群組 10">
            <a:extLst>
              <a:ext uri="{FF2B5EF4-FFF2-40B4-BE49-F238E27FC236}">
                <a16:creationId xmlns:a16="http://schemas.microsoft.com/office/drawing/2014/main" id="{076571F2-FD74-4947-994B-DDCCD890D439}"/>
              </a:ext>
            </a:extLst>
          </p:cNvPr>
          <p:cNvGrpSpPr/>
          <p:nvPr/>
        </p:nvGrpSpPr>
        <p:grpSpPr>
          <a:xfrm>
            <a:off x="567455" y="2479523"/>
            <a:ext cx="1537883" cy="384513"/>
            <a:chOff x="3934691" y="1995628"/>
            <a:chExt cx="1537883" cy="384513"/>
          </a:xfrm>
        </p:grpSpPr>
        <p:sp>
          <p:nvSpPr>
            <p:cNvPr id="12" name="橢圓 11">
              <a:extLst>
                <a:ext uri="{FF2B5EF4-FFF2-40B4-BE49-F238E27FC236}">
                  <a16:creationId xmlns:a16="http://schemas.microsoft.com/office/drawing/2014/main" id="{51158F03-C8F3-45F5-BACF-C61C2D7FA5C2}"/>
                </a:ext>
              </a:extLst>
            </p:cNvPr>
            <p:cNvSpPr/>
            <p:nvPr/>
          </p:nvSpPr>
          <p:spPr>
            <a:xfrm>
              <a:off x="3934691" y="1995628"/>
              <a:ext cx="295564" cy="2976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內容版面配置區 2">
              <a:extLst>
                <a:ext uri="{FF2B5EF4-FFF2-40B4-BE49-F238E27FC236}">
                  <a16:creationId xmlns:a16="http://schemas.microsoft.com/office/drawing/2014/main" id="{BD89FD98-9DA3-40FE-92D1-D9A9D10E16FE}"/>
                </a:ext>
              </a:extLst>
            </p:cNvPr>
            <p:cNvSpPr txBox="1">
              <a:spLocks/>
            </p:cNvSpPr>
            <p:nvPr/>
          </p:nvSpPr>
          <p:spPr>
            <a:xfrm>
              <a:off x="4008394" y="2056645"/>
              <a:ext cx="1464180" cy="323496"/>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600" b="1" i="0" u="none" strike="noStrike" kern="1200" cap="none" spc="-65" normalizeH="0" baseline="0" noProof="0">
                  <a:ln>
                    <a:noFill/>
                  </a:ln>
                  <a:solidFill>
                    <a:prstClr val="white"/>
                  </a:solidFill>
                  <a:effectLst/>
                  <a:uLnTx/>
                  <a:uFillTx/>
                  <a:latin typeface="Arial"/>
                  <a:ea typeface="+mn-ea"/>
                  <a:cs typeface="+mn-cs"/>
                </a:rPr>
                <a:t>1.</a:t>
              </a:r>
            </a:p>
          </p:txBody>
        </p:sp>
      </p:grpSp>
      <p:grpSp>
        <p:nvGrpSpPr>
          <p:cNvPr id="17" name="群組 16">
            <a:extLst>
              <a:ext uri="{FF2B5EF4-FFF2-40B4-BE49-F238E27FC236}">
                <a16:creationId xmlns:a16="http://schemas.microsoft.com/office/drawing/2014/main" id="{6790D8CF-9759-44FF-B203-922B28303116}"/>
              </a:ext>
            </a:extLst>
          </p:cNvPr>
          <p:cNvGrpSpPr/>
          <p:nvPr/>
        </p:nvGrpSpPr>
        <p:grpSpPr>
          <a:xfrm>
            <a:off x="6362725" y="2479523"/>
            <a:ext cx="1537883" cy="384513"/>
            <a:chOff x="3934691" y="1995628"/>
            <a:chExt cx="1537883" cy="384513"/>
          </a:xfrm>
        </p:grpSpPr>
        <p:sp>
          <p:nvSpPr>
            <p:cNvPr id="18" name="橢圓 17">
              <a:extLst>
                <a:ext uri="{FF2B5EF4-FFF2-40B4-BE49-F238E27FC236}">
                  <a16:creationId xmlns:a16="http://schemas.microsoft.com/office/drawing/2014/main" id="{3C9B0299-3168-46B1-BF22-28282E171C9A}"/>
                </a:ext>
              </a:extLst>
            </p:cNvPr>
            <p:cNvSpPr/>
            <p:nvPr/>
          </p:nvSpPr>
          <p:spPr>
            <a:xfrm>
              <a:off x="3934691" y="1995628"/>
              <a:ext cx="295564" cy="2976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內容版面配置區 2">
              <a:extLst>
                <a:ext uri="{FF2B5EF4-FFF2-40B4-BE49-F238E27FC236}">
                  <a16:creationId xmlns:a16="http://schemas.microsoft.com/office/drawing/2014/main" id="{810DFC29-3232-45B2-8A34-D6646DF878C4}"/>
                </a:ext>
              </a:extLst>
            </p:cNvPr>
            <p:cNvSpPr txBox="1">
              <a:spLocks/>
            </p:cNvSpPr>
            <p:nvPr/>
          </p:nvSpPr>
          <p:spPr>
            <a:xfrm>
              <a:off x="4008394" y="2056645"/>
              <a:ext cx="1464180" cy="323496"/>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600" b="1" i="0" u="none" strike="noStrike" kern="1200" cap="none" spc="-65" normalizeH="0" baseline="0" noProof="0">
                  <a:ln>
                    <a:noFill/>
                  </a:ln>
                  <a:solidFill>
                    <a:prstClr val="white"/>
                  </a:solidFill>
                  <a:effectLst/>
                  <a:uLnTx/>
                  <a:uFillTx/>
                  <a:latin typeface="Arial"/>
                  <a:ea typeface="+mn-ea"/>
                  <a:cs typeface="+mn-cs"/>
                </a:rPr>
                <a:t>2.</a:t>
              </a:r>
            </a:p>
          </p:txBody>
        </p:sp>
      </p:grpSp>
      <p:sp>
        <p:nvSpPr>
          <p:cNvPr id="33" name="矩形: 圓角 32">
            <a:extLst>
              <a:ext uri="{FF2B5EF4-FFF2-40B4-BE49-F238E27FC236}">
                <a16:creationId xmlns:a16="http://schemas.microsoft.com/office/drawing/2014/main" id="{D230F599-E9C8-4BFC-8DB6-0DFD91DB1BB9}"/>
              </a:ext>
            </a:extLst>
          </p:cNvPr>
          <p:cNvSpPr/>
          <p:nvPr/>
        </p:nvSpPr>
        <p:spPr>
          <a:xfrm>
            <a:off x="6804575" y="2509520"/>
            <a:ext cx="1336927" cy="242306"/>
          </a:xfrm>
          <a:prstGeom prst="roundRect">
            <a:avLst/>
          </a:prstGeom>
          <a:noFill/>
          <a:ln w="19050">
            <a:solidFill>
              <a:srgbClr val="004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004A5C"/>
                </a:solidFill>
                <a:effectLst/>
                <a:uLnTx/>
                <a:uFillTx/>
                <a:latin typeface="Arial"/>
                <a:ea typeface="+mn-ea"/>
                <a:cs typeface="+mn-cs"/>
              </a:rPr>
              <a:t>ICT Services</a:t>
            </a:r>
            <a:endParaRPr kumimoji="0" lang="zh-TW" altLang="en-US" sz="1400" b="1" i="0" u="none" strike="noStrike" kern="1200" cap="none" spc="0" normalizeH="0" baseline="0" noProof="0">
              <a:ln>
                <a:noFill/>
              </a:ln>
              <a:solidFill>
                <a:srgbClr val="004A5C"/>
              </a:solidFill>
              <a:effectLst/>
              <a:uLnTx/>
              <a:uFillTx/>
              <a:latin typeface="Arial"/>
              <a:ea typeface="+mn-ea"/>
              <a:cs typeface="+mn-cs"/>
            </a:endParaRPr>
          </a:p>
        </p:txBody>
      </p:sp>
      <p:sp>
        <p:nvSpPr>
          <p:cNvPr id="34" name="矩形: 圓角 33">
            <a:extLst>
              <a:ext uri="{FF2B5EF4-FFF2-40B4-BE49-F238E27FC236}">
                <a16:creationId xmlns:a16="http://schemas.microsoft.com/office/drawing/2014/main" id="{263910E7-E3D5-4073-8AAE-06AD96EECE84}"/>
              </a:ext>
            </a:extLst>
          </p:cNvPr>
          <p:cNvSpPr/>
          <p:nvPr/>
        </p:nvSpPr>
        <p:spPr>
          <a:xfrm>
            <a:off x="8199294" y="2504210"/>
            <a:ext cx="3018160" cy="242306"/>
          </a:xfrm>
          <a:prstGeom prst="roundRect">
            <a:avLst/>
          </a:prstGeom>
          <a:noFill/>
          <a:ln w="19050">
            <a:solidFill>
              <a:srgbClr val="004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004A5C"/>
                </a:solidFill>
                <a:effectLst/>
                <a:uLnTx/>
                <a:uFillTx/>
                <a:latin typeface="Arial"/>
                <a:ea typeface="+mn-ea"/>
                <a:cs typeface="+mn-cs"/>
              </a:rPr>
              <a:t>Financial services &amp; insurance</a:t>
            </a:r>
            <a:endParaRPr kumimoji="0" lang="zh-TW" altLang="en-US" sz="1400" b="1" i="0" u="none" strike="noStrike" kern="1200" cap="none" spc="0" normalizeH="0" baseline="0" noProof="0">
              <a:ln>
                <a:noFill/>
              </a:ln>
              <a:solidFill>
                <a:srgbClr val="004A5C"/>
              </a:solidFill>
              <a:effectLst/>
              <a:uLnTx/>
              <a:uFillTx/>
              <a:latin typeface="Arial"/>
              <a:ea typeface="+mn-ea"/>
              <a:cs typeface="+mn-cs"/>
            </a:endParaRPr>
          </a:p>
        </p:txBody>
      </p:sp>
      <p:sp>
        <p:nvSpPr>
          <p:cNvPr id="35" name="矩形: 圓角 34">
            <a:extLst>
              <a:ext uri="{FF2B5EF4-FFF2-40B4-BE49-F238E27FC236}">
                <a16:creationId xmlns:a16="http://schemas.microsoft.com/office/drawing/2014/main" id="{36065C68-1288-4004-AED0-9CD233140598}"/>
              </a:ext>
            </a:extLst>
          </p:cNvPr>
          <p:cNvSpPr/>
          <p:nvPr/>
        </p:nvSpPr>
        <p:spPr>
          <a:xfrm>
            <a:off x="1027341" y="2503733"/>
            <a:ext cx="1336927" cy="242306"/>
          </a:xfrm>
          <a:prstGeom prst="roundRect">
            <a:avLst/>
          </a:prstGeom>
          <a:noFill/>
          <a:ln w="19050">
            <a:solidFill>
              <a:srgbClr val="004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004A5C"/>
                </a:solidFill>
                <a:effectLst/>
                <a:uLnTx/>
                <a:uFillTx/>
                <a:latin typeface="Arial"/>
                <a:ea typeface="+mn-ea"/>
                <a:cs typeface="+mn-cs"/>
              </a:rPr>
              <a:t>Government</a:t>
            </a:r>
            <a:endParaRPr kumimoji="0" lang="zh-TW" altLang="en-US" sz="1400" b="1" i="0" u="none" strike="noStrike" kern="1200" cap="none" spc="0" normalizeH="0" baseline="0" noProof="0">
              <a:ln>
                <a:noFill/>
              </a:ln>
              <a:solidFill>
                <a:srgbClr val="004A5C"/>
              </a:solidFill>
              <a:effectLst/>
              <a:uLnTx/>
              <a:uFillTx/>
              <a:latin typeface="Arial"/>
              <a:ea typeface="+mn-ea"/>
              <a:cs typeface="+mn-cs"/>
            </a:endParaRPr>
          </a:p>
        </p:txBody>
      </p:sp>
      <p:sp>
        <p:nvSpPr>
          <p:cNvPr id="36" name="矩形: 圓角 35">
            <a:extLst>
              <a:ext uri="{FF2B5EF4-FFF2-40B4-BE49-F238E27FC236}">
                <a16:creationId xmlns:a16="http://schemas.microsoft.com/office/drawing/2014/main" id="{5FBC6A38-8C23-4D6F-AB6E-F259794C1449}"/>
              </a:ext>
            </a:extLst>
          </p:cNvPr>
          <p:cNvSpPr/>
          <p:nvPr/>
        </p:nvSpPr>
        <p:spPr>
          <a:xfrm>
            <a:off x="2416756" y="2505864"/>
            <a:ext cx="3018160" cy="242306"/>
          </a:xfrm>
          <a:prstGeom prst="roundRect">
            <a:avLst/>
          </a:prstGeom>
          <a:noFill/>
          <a:ln w="19050">
            <a:solidFill>
              <a:srgbClr val="004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004A5C"/>
                </a:solidFill>
                <a:effectLst/>
                <a:uLnTx/>
                <a:uFillTx/>
                <a:latin typeface="Arial"/>
                <a:ea typeface="+mn-ea"/>
                <a:cs typeface="+mn-cs"/>
              </a:rPr>
              <a:t>Financial services &amp; insurance</a:t>
            </a:r>
            <a:endParaRPr kumimoji="0" lang="zh-TW" altLang="en-US" sz="1400" b="1" i="0" u="none" strike="noStrike" kern="1200" cap="none" spc="0" normalizeH="0" baseline="0" noProof="0">
              <a:ln>
                <a:noFill/>
              </a:ln>
              <a:solidFill>
                <a:srgbClr val="004A5C"/>
              </a:solidFill>
              <a:effectLst/>
              <a:uLnTx/>
              <a:uFillTx/>
              <a:latin typeface="Arial"/>
              <a:ea typeface="+mn-ea"/>
              <a:cs typeface="+mn-cs"/>
            </a:endParaRPr>
          </a:p>
        </p:txBody>
      </p:sp>
      <p:sp>
        <p:nvSpPr>
          <p:cNvPr id="37" name="內容版面配置區 2">
            <a:extLst>
              <a:ext uri="{FF2B5EF4-FFF2-40B4-BE49-F238E27FC236}">
                <a16:creationId xmlns:a16="http://schemas.microsoft.com/office/drawing/2014/main" id="{28ABA65C-E099-4FD6-BE3A-0DB827C81AF0}"/>
              </a:ext>
            </a:extLst>
          </p:cNvPr>
          <p:cNvSpPr txBox="1">
            <a:spLocks/>
          </p:cNvSpPr>
          <p:nvPr/>
        </p:nvSpPr>
        <p:spPr>
          <a:xfrm>
            <a:off x="2447127" y="3319964"/>
            <a:ext cx="1494864" cy="25144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600" b="1" i="0" u="none" strike="noStrike" kern="1200" cap="none" spc="-65" normalizeH="0" baseline="0" noProof="0">
                <a:ln>
                  <a:noFill/>
                </a:ln>
                <a:solidFill>
                  <a:prstClr val="black"/>
                </a:solidFill>
                <a:effectLst/>
                <a:uLnTx/>
                <a:uFillTx/>
                <a:latin typeface="Arial"/>
                <a:ea typeface="+mn-ea"/>
                <a:cs typeface="+mn-cs"/>
              </a:rPr>
              <a:t>Phone Scams</a:t>
            </a:r>
            <a:endParaRPr kumimoji="0" lang="zh-TW" altLang="en-US" sz="1600" b="1" i="0" u="none" strike="noStrike" kern="1200" cap="none" spc="-65" normalizeH="0" baseline="0" noProof="0">
              <a:ln>
                <a:noFill/>
              </a:ln>
              <a:solidFill>
                <a:prstClr val="black"/>
              </a:solidFill>
              <a:effectLst/>
              <a:uLnTx/>
              <a:uFillTx/>
              <a:latin typeface="Arial"/>
              <a:ea typeface="+mn-ea"/>
              <a:cs typeface="+mn-cs"/>
            </a:endParaRPr>
          </a:p>
        </p:txBody>
      </p:sp>
      <p:sp>
        <p:nvSpPr>
          <p:cNvPr id="38" name="文字方塊 37">
            <a:extLst>
              <a:ext uri="{FF2B5EF4-FFF2-40B4-BE49-F238E27FC236}">
                <a16:creationId xmlns:a16="http://schemas.microsoft.com/office/drawing/2014/main" id="{3C371718-EBD8-407B-9E1D-1FB9A7978375}"/>
              </a:ext>
            </a:extLst>
          </p:cNvPr>
          <p:cNvSpPr txBox="1"/>
          <p:nvPr/>
        </p:nvSpPr>
        <p:spPr>
          <a:xfrm>
            <a:off x="615753" y="5071931"/>
            <a:ext cx="90030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00" b="1" i="0" u="sng" strike="noStrike" kern="1200" cap="none" spc="0" normalizeH="0" baseline="0" noProof="0">
                <a:ln>
                  <a:noFill/>
                </a:ln>
                <a:solidFill>
                  <a:prstClr val="black"/>
                </a:solidFill>
                <a:effectLst/>
                <a:uLnTx/>
                <a:uFillTx/>
                <a:latin typeface="Arial"/>
                <a:ea typeface="+mn-ea"/>
                <a:cs typeface="Times New Roman" panose="02020603050405020304" pitchFamily="18" charset="0"/>
              </a:rPr>
              <a:t>Used APIs</a:t>
            </a:r>
            <a:endParaRPr kumimoji="0" lang="zh-TW" altLang="en-US" sz="900" b="1" i="0" u="sng" strike="noStrike" kern="1200" cap="none" spc="0" normalizeH="0" baseline="0" noProof="0">
              <a:ln>
                <a:noFill/>
              </a:ln>
              <a:solidFill>
                <a:prstClr val="black"/>
              </a:solidFill>
              <a:effectLst/>
              <a:uLnTx/>
              <a:uFillTx/>
              <a:latin typeface="Arial"/>
              <a:ea typeface="+mn-ea"/>
              <a:cs typeface="Times New Roman" panose="02020603050405020304" pitchFamily="18" charset="0"/>
            </a:endParaRPr>
          </a:p>
        </p:txBody>
      </p:sp>
      <p:sp>
        <p:nvSpPr>
          <p:cNvPr id="39" name="矩形: 圓角 38">
            <a:extLst>
              <a:ext uri="{FF2B5EF4-FFF2-40B4-BE49-F238E27FC236}">
                <a16:creationId xmlns:a16="http://schemas.microsoft.com/office/drawing/2014/main" id="{0E8865D1-3125-4DE2-8350-5D07A65EFB7A}"/>
              </a:ext>
            </a:extLst>
          </p:cNvPr>
          <p:cNvSpPr/>
          <p:nvPr/>
        </p:nvSpPr>
        <p:spPr>
          <a:xfrm>
            <a:off x="1426998" y="5074191"/>
            <a:ext cx="2248020" cy="245152"/>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400" b="1" dirty="0">
                <a:solidFill>
                  <a:srgbClr val="DC002B"/>
                </a:solidFill>
              </a:rPr>
              <a:t>Fraud </a:t>
            </a:r>
            <a:r>
              <a:rPr lang="en-US" altLang="zh-TW" sz="1400" b="1" dirty="0" err="1">
                <a:solidFill>
                  <a:srgbClr val="DC002B"/>
                </a:solidFill>
              </a:rPr>
              <a:t>Hotzone</a:t>
            </a:r>
            <a:r>
              <a:rPr lang="en-US" altLang="zh-TW" sz="1400" b="1" dirty="0">
                <a:solidFill>
                  <a:srgbClr val="DC002B"/>
                </a:solidFill>
              </a:rPr>
              <a:t> Alert API</a:t>
            </a:r>
            <a:endParaRPr lang="zh-TW" altLang="en-US" sz="1400" b="1" dirty="0">
              <a:solidFill>
                <a:srgbClr val="DC002B"/>
              </a:solidFill>
            </a:endParaRPr>
          </a:p>
        </p:txBody>
      </p:sp>
      <p:sp>
        <p:nvSpPr>
          <p:cNvPr id="40" name="矩形: 圓角 39">
            <a:extLst>
              <a:ext uri="{FF2B5EF4-FFF2-40B4-BE49-F238E27FC236}">
                <a16:creationId xmlns:a16="http://schemas.microsoft.com/office/drawing/2014/main" id="{87B7334D-E008-4F43-8011-6419E1A99F34}"/>
              </a:ext>
            </a:extLst>
          </p:cNvPr>
          <p:cNvSpPr/>
          <p:nvPr/>
        </p:nvSpPr>
        <p:spPr>
          <a:xfrm>
            <a:off x="3750062" y="5072319"/>
            <a:ext cx="1675460" cy="242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F0F0F0">
                    <a:lumMod val="50000"/>
                  </a:srgbClr>
                </a:solidFill>
                <a:effectLst/>
                <a:uLnTx/>
                <a:uFillTx/>
                <a:latin typeface="Arial"/>
                <a:ea typeface="+mn-ea"/>
                <a:cs typeface="+mn-cs"/>
              </a:rPr>
              <a:t>Scam Signal API</a:t>
            </a:r>
            <a:endParaRPr kumimoji="0" lang="zh-TW" altLang="en-US" sz="1400" b="1" i="0" u="none" strike="noStrike" kern="1200" cap="none" spc="0" normalizeH="0" baseline="0" noProof="0">
              <a:ln>
                <a:noFill/>
              </a:ln>
              <a:solidFill>
                <a:srgbClr val="F0F0F0">
                  <a:lumMod val="50000"/>
                </a:srgbClr>
              </a:solidFill>
              <a:effectLst/>
              <a:uLnTx/>
              <a:uFillTx/>
              <a:latin typeface="Arial"/>
              <a:ea typeface="+mn-ea"/>
              <a:cs typeface="+mn-cs"/>
            </a:endParaRPr>
          </a:p>
        </p:txBody>
      </p:sp>
      <p:sp>
        <p:nvSpPr>
          <p:cNvPr id="41" name="矩形: 圓角 40">
            <a:extLst>
              <a:ext uri="{FF2B5EF4-FFF2-40B4-BE49-F238E27FC236}">
                <a16:creationId xmlns:a16="http://schemas.microsoft.com/office/drawing/2014/main" id="{2CEDE768-26A2-46B3-9492-1A847429D523}"/>
              </a:ext>
            </a:extLst>
          </p:cNvPr>
          <p:cNvSpPr/>
          <p:nvPr/>
        </p:nvSpPr>
        <p:spPr>
          <a:xfrm>
            <a:off x="1426997" y="5361486"/>
            <a:ext cx="2579101" cy="242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F0F0F0">
                    <a:lumMod val="50000"/>
                  </a:srgbClr>
                </a:solidFill>
                <a:effectLst/>
                <a:uLnTx/>
                <a:uFillTx/>
                <a:latin typeface="Arial"/>
                <a:ea typeface="+mn-ea"/>
                <a:cs typeface="+mn-cs"/>
              </a:rPr>
              <a:t>Device Roaming Status API</a:t>
            </a:r>
            <a:endParaRPr kumimoji="0" lang="zh-TW" altLang="en-US" sz="1400" b="1" i="0" u="none" strike="noStrike" kern="1200" cap="none" spc="0" normalizeH="0" baseline="0" noProof="0">
              <a:ln>
                <a:noFill/>
              </a:ln>
              <a:solidFill>
                <a:srgbClr val="F0F0F0">
                  <a:lumMod val="50000"/>
                </a:srgbClr>
              </a:solidFill>
              <a:effectLst/>
              <a:uLnTx/>
              <a:uFillTx/>
              <a:latin typeface="Arial"/>
              <a:ea typeface="+mn-ea"/>
              <a:cs typeface="+mn-cs"/>
            </a:endParaRPr>
          </a:p>
        </p:txBody>
      </p:sp>
      <p:sp>
        <p:nvSpPr>
          <p:cNvPr id="42" name="內容版面配置區 2">
            <a:extLst>
              <a:ext uri="{FF2B5EF4-FFF2-40B4-BE49-F238E27FC236}">
                <a16:creationId xmlns:a16="http://schemas.microsoft.com/office/drawing/2014/main" id="{62489D17-3E0B-4A17-B089-DE6BD18D6E65}"/>
              </a:ext>
            </a:extLst>
          </p:cNvPr>
          <p:cNvSpPr txBox="1">
            <a:spLocks/>
          </p:cNvSpPr>
          <p:nvPr/>
        </p:nvSpPr>
        <p:spPr>
          <a:xfrm>
            <a:off x="2456652" y="3651736"/>
            <a:ext cx="3260862" cy="108103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200" b="0" i="0" u="none" strike="noStrike" kern="1200" cap="none" spc="-65" normalizeH="0" baseline="0" noProof="0" dirty="0">
                <a:ln>
                  <a:noFill/>
                </a:ln>
                <a:solidFill>
                  <a:prstClr val="black"/>
                </a:solidFill>
                <a:effectLst/>
                <a:uLnTx/>
                <a:uFillTx/>
                <a:latin typeface="Arial"/>
                <a:ea typeface="+mn-ea"/>
                <a:cs typeface="+mn-cs"/>
              </a:rPr>
              <a:t>Fraud </a:t>
            </a:r>
            <a:r>
              <a:rPr kumimoji="0" lang="en-US" altLang="zh-TW" sz="1200" b="0" i="0" u="none" strike="noStrike" kern="1200" cap="none" spc="-65" normalizeH="0" baseline="0" noProof="0" dirty="0" err="1">
                <a:ln>
                  <a:noFill/>
                </a:ln>
                <a:solidFill>
                  <a:prstClr val="black"/>
                </a:solidFill>
                <a:effectLst/>
                <a:uLnTx/>
                <a:uFillTx/>
                <a:latin typeface="Arial"/>
                <a:ea typeface="+mn-ea"/>
                <a:cs typeface="+mn-cs"/>
              </a:rPr>
              <a:t>Hotzone</a:t>
            </a:r>
            <a:r>
              <a:rPr kumimoji="0" lang="en-US" altLang="zh-TW" sz="1200" b="0" i="0" u="none" strike="noStrike" kern="1200" cap="none" spc="-65" normalizeH="0" baseline="0" noProof="0" dirty="0">
                <a:ln>
                  <a:noFill/>
                </a:ln>
                <a:solidFill>
                  <a:prstClr val="black"/>
                </a:solidFill>
                <a:effectLst/>
                <a:uLnTx/>
                <a:uFillTx/>
                <a:latin typeface="Arial"/>
                <a:ea typeface="+mn-ea"/>
                <a:cs typeface="+mn-cs"/>
              </a:rPr>
              <a:t> Alert API helps banks enhance real-time risk detection of incoming calls when bank customers receive suspicious scam calls during money transfers, effectively preventing fraud. </a:t>
            </a: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200" b="0" i="0" u="none" strike="noStrike" kern="1200" cap="none" spc="-65" normalizeH="0" baseline="0" noProof="0" dirty="0">
                <a:ln>
                  <a:noFill/>
                </a:ln>
                <a:solidFill>
                  <a:prstClr val="black"/>
                </a:solidFill>
                <a:effectLst/>
                <a:uLnTx/>
                <a:uFillTx/>
                <a:latin typeface="Arial"/>
                <a:ea typeface="+mn-ea"/>
                <a:cs typeface="+mn-cs"/>
              </a:rPr>
              <a:t>With this API, banks can detect abnormal changes in past communication behavior to determine whether the caller may be a suspect.</a:t>
            </a:r>
            <a:endParaRPr kumimoji="0" lang="zh-TW" altLang="en-US" sz="1200" b="0" i="0" u="none" strike="noStrike" kern="1200" cap="none" spc="-65" normalizeH="0" baseline="0" noProof="0" dirty="0">
              <a:ln>
                <a:noFill/>
              </a:ln>
              <a:solidFill>
                <a:prstClr val="black"/>
              </a:solidFill>
              <a:effectLst/>
              <a:uLnTx/>
              <a:uFillTx/>
              <a:latin typeface="Arial"/>
              <a:ea typeface="+mn-ea"/>
              <a:cs typeface="+mn-cs"/>
            </a:endParaRPr>
          </a:p>
        </p:txBody>
      </p:sp>
      <p:sp>
        <p:nvSpPr>
          <p:cNvPr id="43" name="文字方塊 42">
            <a:extLst>
              <a:ext uri="{FF2B5EF4-FFF2-40B4-BE49-F238E27FC236}">
                <a16:creationId xmlns:a16="http://schemas.microsoft.com/office/drawing/2014/main" id="{4FAB9A21-1242-4D7E-88ED-F94CCA35A90B}"/>
              </a:ext>
            </a:extLst>
          </p:cNvPr>
          <p:cNvSpPr txBox="1"/>
          <p:nvPr/>
        </p:nvSpPr>
        <p:spPr>
          <a:xfrm>
            <a:off x="6813200" y="5070888"/>
            <a:ext cx="90030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00" b="1" i="0" u="sng" strike="noStrike" kern="1200" cap="none" spc="0" normalizeH="0" baseline="0" noProof="0">
                <a:ln>
                  <a:noFill/>
                </a:ln>
                <a:solidFill>
                  <a:prstClr val="black"/>
                </a:solidFill>
                <a:effectLst/>
                <a:uLnTx/>
                <a:uFillTx/>
                <a:latin typeface="Arial"/>
                <a:ea typeface="+mn-ea"/>
                <a:cs typeface="Times New Roman" panose="02020603050405020304" pitchFamily="18" charset="0"/>
              </a:rPr>
              <a:t>Used APIs</a:t>
            </a:r>
            <a:endParaRPr kumimoji="0" lang="zh-TW" altLang="en-US" sz="900" b="1" i="0" u="sng" strike="noStrike" kern="1200" cap="none" spc="0" normalizeH="0" baseline="0" noProof="0">
              <a:ln>
                <a:noFill/>
              </a:ln>
              <a:solidFill>
                <a:prstClr val="black"/>
              </a:solidFill>
              <a:effectLst/>
              <a:uLnTx/>
              <a:uFillTx/>
              <a:latin typeface="Arial"/>
              <a:ea typeface="+mn-ea"/>
              <a:cs typeface="Times New Roman" panose="02020603050405020304" pitchFamily="18" charset="0"/>
            </a:endParaRPr>
          </a:p>
        </p:txBody>
      </p:sp>
      <p:sp>
        <p:nvSpPr>
          <p:cNvPr id="46" name="內容版面配置區 2">
            <a:extLst>
              <a:ext uri="{FF2B5EF4-FFF2-40B4-BE49-F238E27FC236}">
                <a16:creationId xmlns:a16="http://schemas.microsoft.com/office/drawing/2014/main" id="{880CB513-B010-45F6-A243-2A0475E95B49}"/>
              </a:ext>
            </a:extLst>
          </p:cNvPr>
          <p:cNvSpPr txBox="1">
            <a:spLocks/>
          </p:cNvSpPr>
          <p:nvPr/>
        </p:nvSpPr>
        <p:spPr>
          <a:xfrm>
            <a:off x="8643916" y="3671830"/>
            <a:ext cx="3287598" cy="122025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TW" sz="1200" b="0" dirty="0">
                <a:solidFill>
                  <a:prstClr val="black"/>
                </a:solidFill>
              </a:rPr>
              <a:t>Fraud </a:t>
            </a:r>
            <a:r>
              <a:rPr lang="en-US" altLang="zh-TW" sz="1200" b="0" dirty="0" err="1">
                <a:solidFill>
                  <a:prstClr val="black"/>
                </a:solidFill>
              </a:rPr>
              <a:t>Hotzone</a:t>
            </a:r>
            <a:r>
              <a:rPr lang="en-US" altLang="zh-TW" sz="1200" b="0" dirty="0">
                <a:solidFill>
                  <a:prstClr val="black"/>
                </a:solidFill>
              </a:rPr>
              <a:t> Alert </a:t>
            </a:r>
            <a:r>
              <a:rPr kumimoji="0" lang="en-US" altLang="zh-TW" sz="1200" b="0" i="0" u="none" strike="noStrike" kern="1200" cap="none" spc="-65" normalizeH="0" baseline="0" noProof="0" dirty="0">
                <a:ln>
                  <a:noFill/>
                </a:ln>
                <a:solidFill>
                  <a:prstClr val="black"/>
                </a:solidFill>
                <a:effectLst/>
                <a:uLnTx/>
                <a:uFillTx/>
                <a:latin typeface="Arial"/>
                <a:ea typeface="+mn-ea"/>
                <a:cs typeface="+mn-cs"/>
              </a:rPr>
              <a:t>API helps banks detect potential fraud when customers request large withdrawals. If suspicious behavior arises, staff can query the customer's communication data. </a:t>
            </a: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200" b="0" i="0" u="none" strike="noStrike" kern="1200" cap="none" spc="-65" normalizeH="0" baseline="0" noProof="0" dirty="0">
                <a:ln>
                  <a:noFill/>
                </a:ln>
                <a:solidFill>
                  <a:prstClr val="black"/>
                </a:solidFill>
                <a:effectLst/>
                <a:uLnTx/>
                <a:uFillTx/>
                <a:latin typeface="Arial"/>
                <a:ea typeface="+mn-ea"/>
                <a:cs typeface="+mn-cs"/>
              </a:rPr>
              <a:t>Using this API, they can detect abnormal changes in the customer's communication behavior to assess whether they might be potential victims.</a:t>
            </a:r>
            <a:endParaRPr kumimoji="0" lang="zh-TW" altLang="en-US" sz="1200" b="0" i="0" u="none" strike="noStrike" kern="1200" cap="none" spc="-65" normalizeH="0" baseline="0" noProof="0" dirty="0">
              <a:ln>
                <a:noFill/>
              </a:ln>
              <a:solidFill>
                <a:prstClr val="black"/>
              </a:solidFill>
              <a:effectLst/>
              <a:uLnTx/>
              <a:uFillTx/>
              <a:latin typeface="Arial"/>
              <a:ea typeface="+mn-ea"/>
              <a:cs typeface="+mn-cs"/>
            </a:endParaRPr>
          </a:p>
        </p:txBody>
      </p:sp>
      <p:sp>
        <p:nvSpPr>
          <p:cNvPr id="53" name="矩形: 圓角 52">
            <a:extLst>
              <a:ext uri="{FF2B5EF4-FFF2-40B4-BE49-F238E27FC236}">
                <a16:creationId xmlns:a16="http://schemas.microsoft.com/office/drawing/2014/main" id="{EC550B4F-73C9-421A-BCFC-F0F9F9BD3F11}"/>
              </a:ext>
            </a:extLst>
          </p:cNvPr>
          <p:cNvSpPr/>
          <p:nvPr/>
        </p:nvSpPr>
        <p:spPr>
          <a:xfrm>
            <a:off x="4031498" y="5361486"/>
            <a:ext cx="1629446" cy="242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F0F0F0">
                    <a:lumMod val="50000"/>
                  </a:srgbClr>
                </a:solidFill>
                <a:effectLst/>
                <a:uLnTx/>
                <a:uFillTx/>
                <a:latin typeface="Arial"/>
                <a:ea typeface="+mn-ea"/>
                <a:cs typeface="+mn-cs"/>
              </a:rPr>
              <a:t>KYC-Tenure API</a:t>
            </a:r>
            <a:endParaRPr kumimoji="0" lang="zh-TW" altLang="en-US" sz="1400" b="1" i="0" u="none" strike="noStrike" kern="1200" cap="none" spc="0" normalizeH="0" baseline="0" noProof="0">
              <a:ln>
                <a:noFill/>
              </a:ln>
              <a:solidFill>
                <a:srgbClr val="F0F0F0">
                  <a:lumMod val="50000"/>
                </a:srgbClr>
              </a:solidFill>
              <a:effectLst/>
              <a:uLnTx/>
              <a:uFillTx/>
              <a:latin typeface="Arial"/>
              <a:ea typeface="+mn-ea"/>
              <a:cs typeface="+mn-cs"/>
            </a:endParaRPr>
          </a:p>
        </p:txBody>
      </p:sp>
      <p:sp>
        <p:nvSpPr>
          <p:cNvPr id="58" name="矩形: 圓角 57">
            <a:extLst>
              <a:ext uri="{FF2B5EF4-FFF2-40B4-BE49-F238E27FC236}">
                <a16:creationId xmlns:a16="http://schemas.microsoft.com/office/drawing/2014/main" id="{BEC8844A-86BD-4415-A917-FB7A61828BC8}"/>
              </a:ext>
            </a:extLst>
          </p:cNvPr>
          <p:cNvSpPr/>
          <p:nvPr/>
        </p:nvSpPr>
        <p:spPr>
          <a:xfrm>
            <a:off x="7617796" y="5049687"/>
            <a:ext cx="2309975" cy="245152"/>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TW" sz="1400" b="1" dirty="0">
                <a:solidFill>
                  <a:srgbClr val="DC002B"/>
                </a:solidFill>
                <a:latin typeface="Arial"/>
              </a:rPr>
              <a:t>Fraud </a:t>
            </a:r>
            <a:r>
              <a:rPr lang="en-US" altLang="zh-TW" sz="1400" b="1" dirty="0" err="1">
                <a:solidFill>
                  <a:srgbClr val="DC002B"/>
                </a:solidFill>
                <a:latin typeface="Arial"/>
              </a:rPr>
              <a:t>Hotzone</a:t>
            </a:r>
            <a:r>
              <a:rPr lang="en-US" altLang="zh-TW" sz="1400" b="1" dirty="0">
                <a:solidFill>
                  <a:srgbClr val="DC002B"/>
                </a:solidFill>
                <a:latin typeface="Arial"/>
              </a:rPr>
              <a:t> Alert </a:t>
            </a:r>
            <a:r>
              <a:rPr kumimoji="0" lang="en-US" altLang="zh-TW" sz="1400" b="1" i="0" u="none" strike="noStrike" kern="1200" cap="none" spc="0" normalizeH="0" baseline="0" noProof="0" dirty="0">
                <a:ln>
                  <a:noFill/>
                </a:ln>
                <a:solidFill>
                  <a:srgbClr val="DC002B"/>
                </a:solidFill>
                <a:effectLst/>
                <a:uLnTx/>
                <a:uFillTx/>
                <a:latin typeface="Arial"/>
                <a:ea typeface="+mn-ea"/>
                <a:cs typeface="+mn-cs"/>
              </a:rPr>
              <a:t>API</a:t>
            </a:r>
            <a:endParaRPr kumimoji="0" lang="zh-TW" altLang="en-US" sz="1400" b="1" i="0" u="none" strike="noStrike" kern="1200" cap="none" spc="0" normalizeH="0" baseline="0" noProof="0" dirty="0">
              <a:ln>
                <a:noFill/>
              </a:ln>
              <a:solidFill>
                <a:srgbClr val="DC002B"/>
              </a:solidFill>
              <a:effectLst/>
              <a:uLnTx/>
              <a:uFillTx/>
              <a:latin typeface="Arial"/>
              <a:ea typeface="+mn-ea"/>
              <a:cs typeface="+mn-cs"/>
            </a:endParaRPr>
          </a:p>
        </p:txBody>
      </p:sp>
      <p:sp>
        <p:nvSpPr>
          <p:cNvPr id="61" name="內容版面配置區 2">
            <a:extLst>
              <a:ext uri="{FF2B5EF4-FFF2-40B4-BE49-F238E27FC236}">
                <a16:creationId xmlns:a16="http://schemas.microsoft.com/office/drawing/2014/main" id="{F2CE3A5C-4F36-4B55-BA6F-AD960966EFE8}"/>
              </a:ext>
            </a:extLst>
          </p:cNvPr>
          <p:cNvSpPr txBox="1">
            <a:spLocks/>
          </p:cNvSpPr>
          <p:nvPr/>
        </p:nvSpPr>
        <p:spPr>
          <a:xfrm>
            <a:off x="8630801" y="3342110"/>
            <a:ext cx="4239402" cy="23720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600" b="1" i="0" u="none" strike="noStrike" kern="1200" cap="none" spc="-65" normalizeH="0" baseline="0" noProof="0">
                <a:ln>
                  <a:noFill/>
                </a:ln>
                <a:solidFill>
                  <a:prstClr val="black"/>
                </a:solidFill>
                <a:effectLst/>
                <a:uLnTx/>
                <a:uFillTx/>
                <a:latin typeface="Arial"/>
                <a:ea typeface="+mn-ea"/>
                <a:cs typeface="+mn-cs"/>
              </a:rPr>
              <a:t>Suspicious Withdrawal</a:t>
            </a:r>
            <a:endParaRPr kumimoji="0" lang="zh-TW" altLang="en-US" sz="1600" b="1" i="0" u="none" strike="noStrike" kern="1200" cap="none" spc="-65" normalizeH="0" baseline="0" noProof="0">
              <a:ln>
                <a:noFill/>
              </a:ln>
              <a:solidFill>
                <a:prstClr val="black"/>
              </a:solidFill>
              <a:effectLst/>
              <a:uLnTx/>
              <a:uFillTx/>
              <a:latin typeface="Arial"/>
              <a:ea typeface="+mn-ea"/>
              <a:cs typeface="+mn-cs"/>
            </a:endParaRPr>
          </a:p>
        </p:txBody>
      </p:sp>
      <p:pic>
        <p:nvPicPr>
          <p:cNvPr id="1026" name="Picture 2">
            <a:extLst>
              <a:ext uri="{FF2B5EF4-FFF2-40B4-BE49-F238E27FC236}">
                <a16:creationId xmlns:a16="http://schemas.microsoft.com/office/drawing/2014/main" id="{29EF13CB-7389-AC74-6A72-99F9C34A9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279" y="3107838"/>
            <a:ext cx="2236177" cy="149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3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547A3-2BD9-F956-6B10-4686B089EC8E}"/>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9386299-C741-BF8E-FBB1-78BBF88F75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9F8C0BD9-C0B3-B128-D2CD-213DA232C520}"/>
              </a:ext>
            </a:extLst>
          </p:cNvPr>
          <p:cNvSpPr>
            <a:spLocks noGrp="1"/>
          </p:cNvSpPr>
          <p:nvPr>
            <p:ph type="title"/>
          </p:nvPr>
        </p:nvSpPr>
        <p:spPr>
          <a:xfrm>
            <a:off x="441325" y="441325"/>
            <a:ext cx="11309350" cy="509588"/>
          </a:xfrm>
          <a:noFill/>
        </p:spPr>
        <p:txBody>
          <a:bodyPr/>
          <a:lstStyle/>
          <a:p>
            <a:r>
              <a:rPr lang="en-US" altLang="zh-TW" noProof="0" dirty="0"/>
              <a:t>Fraud </a:t>
            </a:r>
            <a:r>
              <a:rPr lang="en-US" altLang="zh-TW" noProof="0" dirty="0" err="1"/>
              <a:t>Hotzone</a:t>
            </a:r>
            <a:r>
              <a:rPr lang="en-US" altLang="zh-TW" noProof="0" dirty="0"/>
              <a:t> Alert API Definition (1/5)</a:t>
            </a:r>
            <a:r>
              <a:rPr lang="zh-TW" altLang="en-US" noProof="0" dirty="0"/>
              <a:t> </a:t>
            </a:r>
            <a:endParaRPr lang="en-GB" noProof="0" dirty="0"/>
          </a:p>
        </p:txBody>
      </p:sp>
      <p:graphicFrame>
        <p:nvGraphicFramePr>
          <p:cNvPr id="7" name="表格 6">
            <a:extLst>
              <a:ext uri="{FF2B5EF4-FFF2-40B4-BE49-F238E27FC236}">
                <a16:creationId xmlns:a16="http://schemas.microsoft.com/office/drawing/2014/main" id="{1D1E79A9-CC1D-3CC5-8B58-256AA85954B4}"/>
              </a:ext>
            </a:extLst>
          </p:cNvPr>
          <p:cNvGraphicFramePr>
            <a:graphicFrameLocks noGrp="1"/>
          </p:cNvGraphicFramePr>
          <p:nvPr>
            <p:extLst>
              <p:ext uri="{D42A27DB-BD31-4B8C-83A1-F6EECF244321}">
                <p14:modId xmlns:p14="http://schemas.microsoft.com/office/powerpoint/2010/main" val="2519361000"/>
              </p:ext>
            </p:extLst>
          </p:nvPr>
        </p:nvGraphicFramePr>
        <p:xfrm>
          <a:off x="583312" y="1454829"/>
          <a:ext cx="11138262" cy="2651760"/>
        </p:xfrm>
        <a:graphic>
          <a:graphicData uri="http://schemas.openxmlformats.org/drawingml/2006/table">
            <a:tbl>
              <a:tblPr firstRow="1" firstCol="1" bandRow="1">
                <a:tableStyleId>{B301B821-A1FF-4177-AEE7-76D212191A09}</a:tableStyleId>
              </a:tblPr>
              <a:tblGrid>
                <a:gridCol w="1483091">
                  <a:extLst>
                    <a:ext uri="{9D8B030D-6E8A-4147-A177-3AD203B41FA5}">
                      <a16:colId xmlns:a16="http://schemas.microsoft.com/office/drawing/2014/main" val="3550043272"/>
                    </a:ext>
                  </a:extLst>
                </a:gridCol>
                <a:gridCol w="1954279">
                  <a:extLst>
                    <a:ext uri="{9D8B030D-6E8A-4147-A177-3AD203B41FA5}">
                      <a16:colId xmlns:a16="http://schemas.microsoft.com/office/drawing/2014/main" val="2249087691"/>
                    </a:ext>
                  </a:extLst>
                </a:gridCol>
                <a:gridCol w="3694950">
                  <a:extLst>
                    <a:ext uri="{9D8B030D-6E8A-4147-A177-3AD203B41FA5}">
                      <a16:colId xmlns:a16="http://schemas.microsoft.com/office/drawing/2014/main" val="2251418928"/>
                    </a:ext>
                  </a:extLst>
                </a:gridCol>
                <a:gridCol w="4005942">
                  <a:extLst>
                    <a:ext uri="{9D8B030D-6E8A-4147-A177-3AD203B41FA5}">
                      <a16:colId xmlns:a16="http://schemas.microsoft.com/office/drawing/2014/main" val="3965338273"/>
                    </a:ext>
                  </a:extLst>
                </a:gridCol>
              </a:tblGrid>
              <a:tr h="257928">
                <a:tc>
                  <a:txBody>
                    <a:bodyPr/>
                    <a:lstStyle/>
                    <a:p>
                      <a:r>
                        <a:rPr lang="en-US" sz="1200">
                          <a:effectLst/>
                          <a:latin typeface="+mj-lt"/>
                          <a:ea typeface="微軟正黑體" panose="020B0604030504040204" pitchFamily="34" charset="-120"/>
                        </a:rPr>
                        <a:t>Endpoint</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effectLst/>
                          <a:latin typeface="+mj-lt"/>
                          <a:ea typeface="微軟正黑體" panose="020B0604030504040204" pitchFamily="34" charset="-120"/>
                        </a:rPr>
                        <a:t>Description</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200">
                          <a:effectLst/>
                          <a:latin typeface="+mj-lt"/>
                          <a:ea typeface="微軟正黑體" panose="020B0604030504040204" pitchFamily="34" charset="-120"/>
                          <a:cs typeface="新細明體" panose="02020500000000000000" pitchFamily="18" charset="-120"/>
                        </a:rPr>
                        <a:t>Request</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effectLst/>
                          <a:latin typeface="+mj-lt"/>
                          <a:ea typeface="微軟正黑體" panose="020B0604030504040204" pitchFamily="34" charset="-120"/>
                          <a:cs typeface="新細明體" panose="02020500000000000000" pitchFamily="18" charset="-120"/>
                        </a:rPr>
                        <a:t>Response</a:t>
                      </a:r>
                      <a:endParaRPr lang="zh-TW" alt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459159"/>
                  </a:ext>
                </a:extLst>
              </a:tr>
              <a:tr h="635296">
                <a:tc>
                  <a:txBody>
                    <a:bodyPr/>
                    <a:lstStyle/>
                    <a:p>
                      <a:r>
                        <a:rPr lang="en-US" altLang="zh-TW" sz="1800" b="1" kern="1200" dirty="0">
                          <a:solidFill>
                            <a:srgbClr val="DC002B"/>
                          </a:solidFill>
                          <a:effectLst/>
                          <a:latin typeface="+mn-lt"/>
                          <a:ea typeface="微軟正黑體" panose="020B0604030504040204" pitchFamily="34" charset="-120"/>
                          <a:cs typeface="+mn-cs"/>
                        </a:rPr>
                        <a:t>/surge-detection</a:t>
                      </a:r>
                      <a:endParaRPr lang="en-US" sz="1800" dirty="0">
                        <a:solidFill>
                          <a:srgbClr val="DC002B"/>
                        </a:solidFill>
                        <a:effectLst/>
                        <a:latin typeface="+mj-lt"/>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lt"/>
                          <a:ea typeface="+mn-ea"/>
                          <a:cs typeface="+mn-cs"/>
                        </a:rPr>
                        <a:t>Present the anomaly detected result based on the anti-fraud factors of voice or SMS activity patterns associated with phone number of a suspect</a:t>
                      </a:r>
                      <a:r>
                        <a:rPr lang="zh-TW" altLang="en-US" sz="1200" kern="1200" dirty="0">
                          <a:solidFill>
                            <a:schemeClr val="dk1"/>
                          </a:solidFill>
                          <a:latin typeface="+mn-lt"/>
                          <a:ea typeface="+mn-ea"/>
                          <a:cs typeface="+mn-cs"/>
                        </a:rPr>
                        <a:t> </a:t>
                      </a:r>
                      <a:r>
                        <a:rPr lang="en-US" altLang="zh-TW" sz="1200" kern="1200" dirty="0">
                          <a:solidFill>
                            <a:schemeClr val="dk1"/>
                          </a:solidFill>
                          <a:latin typeface="+mn-lt"/>
                          <a:ea typeface="+mn-ea"/>
                          <a:cs typeface="+mn-cs"/>
                        </a:rPr>
                        <a:t>or a victim within a </a:t>
                      </a:r>
                      <a:r>
                        <a:rPr lang="en-US" altLang="zh-TW" sz="1200" b="1" kern="1200" dirty="0">
                          <a:solidFill>
                            <a:schemeClr val="dk1"/>
                          </a:solidFill>
                          <a:latin typeface="+mn-lt"/>
                          <a:ea typeface="+mn-ea"/>
                          <a:cs typeface="+mn-cs"/>
                        </a:rPr>
                        <a:t>specific time period </a:t>
                      </a:r>
                      <a:r>
                        <a:rPr lang="en-US" altLang="zh-TW" sz="1200" kern="1200" dirty="0">
                          <a:solidFill>
                            <a:schemeClr val="dk1"/>
                          </a:solidFill>
                          <a:latin typeface="+mn-lt"/>
                          <a:ea typeface="+mn-ea"/>
                          <a:cs typeface="+mn-cs"/>
                        </a:rPr>
                        <a:t>to verify if it is classified as high-risk.</a:t>
                      </a:r>
                      <a:endParaRPr lang="en-US" altLang="zh-TW" sz="12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200" dirty="0">
                          <a:effectLst/>
                          <a:latin typeface="+mj-lt"/>
                          <a:ea typeface="微軟正黑體" panose="020B0604030504040204" pitchFamily="34" charset="-120"/>
                          <a:cs typeface="新細明體" panose="02020500000000000000" pitchFamily="18" charset="-120"/>
                        </a:rPr>
                        <a:t>{</a:t>
                      </a:r>
                    </a:p>
                    <a:p>
                      <a:pPr>
                        <a:lnSpc>
                          <a:spcPct val="150000"/>
                        </a:lnSpc>
                      </a:pPr>
                      <a:r>
                        <a:rPr lang="en-US" altLang="zh-TW" sz="1200" dirty="0">
                          <a:effectLst/>
                          <a:latin typeface="+mj-lt"/>
                          <a:ea typeface="微軟正黑體" panose="020B0604030504040204" pitchFamily="34" charset="-120"/>
                          <a:cs typeface="新細明體" panose="02020500000000000000" pitchFamily="18" charset="-120"/>
                        </a:rPr>
                        <a:t>  "</a:t>
                      </a:r>
                      <a:r>
                        <a:rPr lang="en-US" altLang="zh-TW" sz="1200" dirty="0" err="1">
                          <a:effectLst/>
                          <a:latin typeface="+mj-lt"/>
                          <a:ea typeface="微軟正黑體" panose="020B0604030504040204" pitchFamily="34" charset="-120"/>
                          <a:cs typeface="新細明體" panose="02020500000000000000" pitchFamily="18" charset="-120"/>
                        </a:rPr>
                        <a:t>phoneNumber</a:t>
                      </a:r>
                      <a:r>
                        <a:rPr lang="en-US" altLang="zh-TW" sz="1200" dirty="0">
                          <a:effectLst/>
                          <a:latin typeface="+mj-lt"/>
                          <a:ea typeface="微軟正黑體" panose="020B0604030504040204" pitchFamily="34" charset="-120"/>
                          <a:cs typeface="新細明體" panose="02020500000000000000" pitchFamily="18" charset="-120"/>
                        </a:rPr>
                        <a:t>": "+886912345678</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effectLst/>
                          <a:latin typeface="+mj-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zh-TW" altLang="en-US" sz="1200" kern="1200" dirty="0">
                          <a:solidFill>
                            <a:schemeClr val="dk1"/>
                          </a:solidFill>
                          <a:effectLst/>
                          <a:latin typeface="+mj-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kern="1200" dirty="0" err="1">
                          <a:solidFill>
                            <a:schemeClr val="dk1"/>
                          </a:solidFill>
                          <a:effectLst/>
                          <a:latin typeface="+mj-lt"/>
                          <a:ea typeface="微軟正黑體" panose="020B0604030504040204" pitchFamily="34" charset="-120"/>
                          <a:cs typeface="新細明體" panose="02020500000000000000" pitchFamily="18" charset="-120"/>
                        </a:rPr>
                        <a:t>lookBackDays</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kern="1200" dirty="0">
                          <a:solidFill>
                            <a:schemeClr val="dk1"/>
                          </a:solidFill>
                          <a:effectLst/>
                          <a:latin typeface="+mj-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5</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err="1"/>
                        <a:t>thresholdRatio</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2.0</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"method": "</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iterative_trim_mean</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mn-cs"/>
                        </a:rPr>
                        <a:t>fraudHotzone</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 "</a:t>
                      </a:r>
                      <a:r>
                        <a:rPr lang="en-US" altLang="zh-TW" sz="1200" b="0" kern="1200" dirty="0">
                          <a:solidFill>
                            <a:schemeClr val="dk1"/>
                          </a:solidFill>
                          <a:effectLst/>
                          <a:latin typeface="+mn-lt"/>
                          <a:ea typeface="微軟正黑體" panose="020B0604030504040204" pitchFamily="34" charset="-120"/>
                          <a:cs typeface="+mn-cs"/>
                        </a:rPr>
                        <a:t>Cambodia</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50000"/>
                        </a:lnSpc>
                        <a:spcBef>
                          <a:spcPts val="0"/>
                        </a:spcBef>
                        <a:spcAft>
                          <a:spcPts val="0"/>
                        </a:spcAft>
                        <a:buClrTx/>
                        <a:buSzTx/>
                        <a:buFontTx/>
                        <a:buNone/>
                        <a:tabLst/>
                        <a:defRPr/>
                      </a:pPr>
                      <a:r>
                        <a:rPr lang="zh-TW" altLang="en-US"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checkType</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call</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checkTarget</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suspect</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endParaRPr>
                    </a:p>
                    <a:p>
                      <a:r>
                        <a:rPr lang="en-US" altLang="zh-TW" sz="1200" dirty="0">
                          <a:effectLst/>
                          <a:latin typeface="+mj-lt"/>
                          <a:ea typeface="微軟正黑體" panose="020B0604030504040204" pitchFamily="34" charset="-120"/>
                          <a:cs typeface="新細明體" panose="02020500000000000000" pitchFamily="18" charset="-120"/>
                        </a:rPr>
                        <a:t>}</a:t>
                      </a:r>
                      <a:endParaRPr lang="zh-TW" sz="1200" dirty="0">
                        <a:effectLst/>
                        <a:latin typeface="+mj-lt"/>
                        <a:ea typeface="微軟正黑體" panose="020B0604030504040204" pitchFamily="34" charset="-120"/>
                        <a:cs typeface="新細明體" panose="02020500000000000000"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kern="1200" dirty="0">
                        <a:solidFill>
                          <a:schemeClr val="dk1"/>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j-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j-lt"/>
                          <a:ea typeface="微軟正黑體" panose="020B0604030504040204" pitchFamily="34" charset="-120"/>
                          <a:cs typeface="新細明體" panose="02020500000000000000" pitchFamily="18" charset="-120"/>
                        </a:rPr>
                        <a:t>anomalyDetected</a:t>
                      </a:r>
                      <a:r>
                        <a:rPr lang="en-US" altLang="zh-TW" sz="1200" kern="1200" dirty="0">
                          <a:solidFill>
                            <a:schemeClr val="dk1"/>
                          </a:solidFill>
                          <a:effectLst/>
                          <a:latin typeface="+mj-lt"/>
                          <a:ea typeface="微軟正黑體" panose="020B0604030504040204" pitchFamily="34" charset="-120"/>
                          <a:cs typeface="新細明體" panose="02020500000000000000" pitchFamily="18" charset="-120"/>
                        </a:rPr>
                        <a:t>": true,</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j-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j-lt"/>
                          <a:ea typeface="微軟正黑體" panose="020B0604030504040204" pitchFamily="34" charset="-120"/>
                          <a:cs typeface="新細明體" panose="02020500000000000000" pitchFamily="18" charset="-120"/>
                        </a:rPr>
                        <a:t>anomalyDate</a:t>
                      </a:r>
                      <a:r>
                        <a:rPr lang="en-US" altLang="zh-TW" sz="1200" kern="1200" dirty="0">
                          <a:solidFill>
                            <a:schemeClr val="dk1"/>
                          </a:solidFill>
                          <a:effectLst/>
                          <a:latin typeface="+mj-lt"/>
                          <a:ea typeface="微軟正黑體" panose="020B0604030504040204" pitchFamily="34" charset="-120"/>
                          <a:cs typeface="新細明體" panose="02020500000000000000" pitchFamily="18" charset="-120"/>
                        </a:rPr>
                        <a:t>": "2025-07-12"</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zh-TW" altLang="en-US" sz="12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5987943"/>
                  </a:ext>
                </a:extLst>
              </a:tr>
            </a:tbl>
          </a:graphicData>
        </a:graphic>
      </p:graphicFrame>
      <p:sp>
        <p:nvSpPr>
          <p:cNvPr id="4" name="內容版面配置區 2">
            <a:extLst>
              <a:ext uri="{FF2B5EF4-FFF2-40B4-BE49-F238E27FC236}">
                <a16:creationId xmlns:a16="http://schemas.microsoft.com/office/drawing/2014/main" id="{910A23D1-C9C9-1F8D-A5F3-42ED01E9F62A}"/>
              </a:ext>
            </a:extLst>
          </p:cNvPr>
          <p:cNvSpPr>
            <a:spLocks noGrp="1"/>
          </p:cNvSpPr>
          <p:nvPr>
            <p:ph idx="1"/>
          </p:nvPr>
        </p:nvSpPr>
        <p:spPr>
          <a:xfrm>
            <a:off x="441229" y="1005824"/>
            <a:ext cx="11309418" cy="376056"/>
          </a:xfrm>
        </p:spPr>
        <p:txBody>
          <a:bodyPr/>
          <a:lstStyle/>
          <a:p>
            <a:r>
              <a:rPr lang="en-US" altLang="zh-TW" dirty="0"/>
              <a:t>/surge-detection Endpoint</a:t>
            </a:r>
            <a:r>
              <a:rPr lang="zh-TW" altLang="en-US" dirty="0"/>
              <a:t> </a:t>
            </a:r>
            <a:r>
              <a:rPr lang="en-US" altLang="zh-TW" dirty="0"/>
              <a:t>Definition</a:t>
            </a:r>
            <a:endParaRPr lang="zh-TW" altLang="en-US" dirty="0"/>
          </a:p>
          <a:p>
            <a:endParaRPr lang="zh-TW" altLang="en-US" dirty="0"/>
          </a:p>
        </p:txBody>
      </p:sp>
      <p:pic>
        <p:nvPicPr>
          <p:cNvPr id="13" name="圖片 12">
            <a:extLst>
              <a:ext uri="{FF2B5EF4-FFF2-40B4-BE49-F238E27FC236}">
                <a16:creationId xmlns:a16="http://schemas.microsoft.com/office/drawing/2014/main" id="{DC914C07-48D9-E556-B4FE-1438EE7BD993}"/>
              </a:ext>
            </a:extLst>
          </p:cNvPr>
          <p:cNvPicPr>
            <a:picLocks noChangeAspect="1"/>
          </p:cNvPicPr>
          <p:nvPr/>
        </p:nvPicPr>
        <p:blipFill>
          <a:blip r:embed="rId3"/>
          <a:stretch>
            <a:fillRect/>
          </a:stretch>
        </p:blipFill>
        <p:spPr>
          <a:xfrm>
            <a:off x="4491718" y="4424629"/>
            <a:ext cx="3686175" cy="2457450"/>
          </a:xfrm>
          <a:prstGeom prst="rect">
            <a:avLst/>
          </a:prstGeom>
        </p:spPr>
      </p:pic>
      <p:pic>
        <p:nvPicPr>
          <p:cNvPr id="14" name="Picture 2" descr="已產生圖像">
            <a:extLst>
              <a:ext uri="{FF2B5EF4-FFF2-40B4-BE49-F238E27FC236}">
                <a16:creationId xmlns:a16="http://schemas.microsoft.com/office/drawing/2014/main" id="{F3CA6136-2850-3D73-2C64-E92E30DFF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418" y="4703236"/>
            <a:ext cx="1066799" cy="1066799"/>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EB7C01C1-160E-F6D1-2BF1-C136D0588BF4}"/>
              </a:ext>
            </a:extLst>
          </p:cNvPr>
          <p:cNvSpPr/>
          <p:nvPr/>
        </p:nvSpPr>
        <p:spPr>
          <a:xfrm>
            <a:off x="5863870" y="4465109"/>
            <a:ext cx="2240611" cy="2371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8" name="群組 7">
            <a:extLst>
              <a:ext uri="{FF2B5EF4-FFF2-40B4-BE49-F238E27FC236}">
                <a16:creationId xmlns:a16="http://schemas.microsoft.com/office/drawing/2014/main" id="{1943E5FC-A8CC-5505-9C23-EA538142468E}"/>
              </a:ext>
            </a:extLst>
          </p:cNvPr>
          <p:cNvGrpSpPr/>
          <p:nvPr/>
        </p:nvGrpSpPr>
        <p:grpSpPr>
          <a:xfrm>
            <a:off x="3675013" y="5236635"/>
            <a:ext cx="1096555" cy="1125677"/>
            <a:chOff x="3124609" y="5444020"/>
            <a:chExt cx="1096555" cy="1125677"/>
          </a:xfrm>
        </p:grpSpPr>
        <p:pic>
          <p:nvPicPr>
            <p:cNvPr id="11" name="圖片 10">
              <a:extLst>
                <a:ext uri="{FF2B5EF4-FFF2-40B4-BE49-F238E27FC236}">
                  <a16:creationId xmlns:a16="http://schemas.microsoft.com/office/drawing/2014/main" id="{1D3CC3C7-08A5-0DBE-13DD-91FBA5B81CED}"/>
                </a:ext>
              </a:extLst>
            </p:cNvPr>
            <p:cNvPicPr>
              <a:picLocks noChangeAspect="1"/>
            </p:cNvPicPr>
            <p:nvPr/>
          </p:nvPicPr>
          <p:blipFill>
            <a:blip r:embed="rId5"/>
            <a:stretch>
              <a:fillRect/>
            </a:stretch>
          </p:blipFill>
          <p:spPr>
            <a:xfrm>
              <a:off x="3124609" y="5637422"/>
              <a:ext cx="823217" cy="932275"/>
            </a:xfrm>
            <a:prstGeom prst="rect">
              <a:avLst/>
            </a:prstGeom>
          </p:spPr>
        </p:pic>
        <p:pic>
          <p:nvPicPr>
            <p:cNvPr id="12" name="Picture 2" descr="已產生圖像">
              <a:extLst>
                <a:ext uri="{FF2B5EF4-FFF2-40B4-BE49-F238E27FC236}">
                  <a16:creationId xmlns:a16="http://schemas.microsoft.com/office/drawing/2014/main" id="{660C0A62-983B-DC3D-24F4-205399B44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4365" y="5444020"/>
              <a:ext cx="1066799" cy="1066799"/>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內容版面配置區 2">
            <a:extLst>
              <a:ext uri="{FF2B5EF4-FFF2-40B4-BE49-F238E27FC236}">
                <a16:creationId xmlns:a16="http://schemas.microsoft.com/office/drawing/2014/main" id="{F50BCFC3-3C8A-22EE-DE2C-4E984A931AFC}"/>
              </a:ext>
            </a:extLst>
          </p:cNvPr>
          <p:cNvSpPr txBox="1">
            <a:spLocks/>
          </p:cNvSpPr>
          <p:nvPr/>
        </p:nvSpPr>
        <p:spPr>
          <a:xfrm>
            <a:off x="1508922" y="4842409"/>
            <a:ext cx="2940040" cy="384616"/>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000" b="1" i="0" u="none" strike="noStrike" kern="1200" cap="none" spc="-65" normalizeH="0" baseline="0" noProof="0" err="1">
                <a:ln>
                  <a:noFill/>
                </a:ln>
                <a:solidFill>
                  <a:srgbClr val="DC002B"/>
                </a:solidFill>
                <a:effectLst/>
                <a:highlight>
                  <a:srgbClr val="FFFF00"/>
                </a:highlight>
                <a:uLnTx/>
                <a:uFillTx/>
                <a:latin typeface="Arial"/>
                <a:ea typeface="+mn-ea"/>
                <a:cs typeface="+mn-cs"/>
              </a:rPr>
              <a:t>checkTarget</a:t>
            </a:r>
            <a:r>
              <a:rPr kumimoji="0" lang="en-US" altLang="zh-TW" sz="2000" b="1" i="0" u="none" strike="noStrike" kern="1200" cap="none" spc="-65" normalizeH="0" baseline="0" noProof="0">
                <a:ln>
                  <a:noFill/>
                </a:ln>
                <a:solidFill>
                  <a:srgbClr val="DC002B"/>
                </a:solidFill>
                <a:effectLst/>
                <a:highlight>
                  <a:srgbClr val="FFFF00"/>
                </a:highlight>
                <a:uLnTx/>
                <a:uFillTx/>
                <a:latin typeface="Arial"/>
                <a:ea typeface="+mn-ea"/>
                <a:cs typeface="+mn-cs"/>
              </a:rPr>
              <a:t>: “suspect”</a:t>
            </a:r>
            <a:endParaRPr kumimoji="0" lang="zh-TW" altLang="en-US" sz="2000" b="1" i="0" u="none" strike="noStrike" kern="1200" cap="none" spc="-65" normalizeH="0" baseline="0" noProof="0">
              <a:ln>
                <a:noFill/>
              </a:ln>
              <a:solidFill>
                <a:srgbClr val="DC002B"/>
              </a:solidFill>
              <a:effectLst/>
              <a:highlight>
                <a:srgbClr val="FFFF00"/>
              </a:highligh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a:ln>
                <a:noFill/>
              </a:ln>
              <a:solidFill>
                <a:srgbClr val="DC002B"/>
              </a:solidFill>
              <a:effectLst/>
              <a:highlight>
                <a:srgbClr val="FFFF00"/>
              </a:highlight>
              <a:uLnTx/>
              <a:uFillTx/>
              <a:latin typeface="Arial"/>
              <a:ea typeface="+mn-ea"/>
              <a:cs typeface="+mn-cs"/>
            </a:endParaRPr>
          </a:p>
        </p:txBody>
      </p:sp>
      <p:grpSp>
        <p:nvGrpSpPr>
          <p:cNvPr id="19" name="群組 18">
            <a:extLst>
              <a:ext uri="{FF2B5EF4-FFF2-40B4-BE49-F238E27FC236}">
                <a16:creationId xmlns:a16="http://schemas.microsoft.com/office/drawing/2014/main" id="{B2E7ACB5-A8FB-8698-4A70-130EB5F9B6F4}"/>
              </a:ext>
            </a:extLst>
          </p:cNvPr>
          <p:cNvGrpSpPr/>
          <p:nvPr/>
        </p:nvGrpSpPr>
        <p:grpSpPr>
          <a:xfrm>
            <a:off x="4473896" y="4288426"/>
            <a:ext cx="5184818" cy="3456546"/>
            <a:chOff x="4473896" y="4288426"/>
            <a:chExt cx="5184818" cy="3456546"/>
          </a:xfrm>
        </p:grpSpPr>
        <p:pic>
          <p:nvPicPr>
            <p:cNvPr id="3" name="Picture 6" descr="已產生圖像">
              <a:extLst>
                <a:ext uri="{FF2B5EF4-FFF2-40B4-BE49-F238E27FC236}">
                  <a16:creationId xmlns:a16="http://schemas.microsoft.com/office/drawing/2014/main" id="{0C6AF897-9C1A-28E2-3D14-B0056A0C9C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32837">
              <a:off x="4473896" y="4288426"/>
              <a:ext cx="5184818" cy="345654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6CF49F69-5CED-A2DB-0A71-2C6F9BFD14B2}"/>
                </a:ext>
              </a:extLst>
            </p:cNvPr>
            <p:cNvSpPr txBox="1"/>
            <p:nvPr/>
          </p:nvSpPr>
          <p:spPr>
            <a:xfrm>
              <a:off x="6007373" y="5246814"/>
              <a:ext cx="162992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Arial"/>
                  <a:ea typeface="+mn-ea"/>
                  <a:cs typeface="+mn-cs"/>
                </a:rPr>
                <a:t>Fraud </a:t>
              </a:r>
              <a:r>
                <a:rPr kumimoji="0" lang="en-US" altLang="zh-TW" sz="1400" b="1" i="0" u="none" strike="noStrike" kern="1200" cap="none" spc="0" normalizeH="0" baseline="0" noProof="0" dirty="0" err="1">
                  <a:ln>
                    <a:noFill/>
                  </a:ln>
                  <a:solidFill>
                    <a:prstClr val="black"/>
                  </a:solidFill>
                  <a:effectLst/>
                  <a:uLnTx/>
                  <a:uFillTx/>
                  <a:latin typeface="Arial"/>
                  <a:ea typeface="+mn-ea"/>
                  <a:cs typeface="+mn-cs"/>
                </a:rPr>
                <a:t>Hotzone</a:t>
              </a:r>
              <a:r>
                <a:rPr kumimoji="0" lang="en-US" altLang="zh-TW" sz="1400" b="1" i="0" u="none" strike="noStrike" kern="1200" cap="none" spc="0" normalizeH="0" baseline="0" noProof="0" dirty="0">
                  <a:ln>
                    <a:noFill/>
                  </a:ln>
                  <a:solidFill>
                    <a:prstClr val="black"/>
                  </a:solidFill>
                  <a:effectLst/>
                  <a:uLnTx/>
                  <a:uFillTx/>
                  <a:latin typeface="Arial"/>
                  <a:ea typeface="+mn-ea"/>
                  <a:cs typeface="+mn-cs"/>
                </a:rPr>
                <a:t> Alert API</a:t>
              </a:r>
              <a:endParaRPr kumimoji="0" lang="zh-TW" altLang="en-US" sz="1400" b="1" i="0" u="none" strike="noStrike" kern="1200" cap="none" spc="0" normalizeH="0" baseline="0" noProof="0" dirty="0">
                <a:ln>
                  <a:noFill/>
                </a:ln>
                <a:solidFill>
                  <a:prstClr val="black"/>
                </a:solidFill>
                <a:effectLst/>
                <a:uLnTx/>
                <a:uFillTx/>
                <a:latin typeface="Arial"/>
                <a:ea typeface="+mn-ea"/>
                <a:cs typeface="+mn-cs"/>
              </a:endParaRPr>
            </a:p>
          </p:txBody>
        </p:sp>
      </p:grpSp>
      <p:pic>
        <p:nvPicPr>
          <p:cNvPr id="17" name="圖片 16">
            <a:extLst>
              <a:ext uri="{FF2B5EF4-FFF2-40B4-BE49-F238E27FC236}">
                <a16:creationId xmlns:a16="http://schemas.microsoft.com/office/drawing/2014/main" id="{8E179ADC-D79F-E684-6411-7D5CBE5D8FC8}"/>
              </a:ext>
            </a:extLst>
          </p:cNvPr>
          <p:cNvPicPr>
            <a:picLocks noChangeAspect="1"/>
          </p:cNvPicPr>
          <p:nvPr/>
        </p:nvPicPr>
        <p:blipFill>
          <a:blip r:embed="rId7"/>
          <a:stretch>
            <a:fillRect/>
          </a:stretch>
        </p:blipFill>
        <p:spPr>
          <a:xfrm>
            <a:off x="6683359" y="4480888"/>
            <a:ext cx="4225326" cy="3147390"/>
          </a:xfrm>
          <a:prstGeom prst="rect">
            <a:avLst/>
          </a:prstGeom>
        </p:spPr>
      </p:pic>
    </p:spTree>
    <p:extLst>
      <p:ext uri="{BB962C8B-B14F-4D97-AF65-F5344CB8AC3E}">
        <p14:creationId xmlns:p14="http://schemas.microsoft.com/office/powerpoint/2010/main" val="98879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 calcmode="lin" valueType="num">
                                      <p:cBhvr additive="base">
                                        <p:cTn id="9" dur="500" fill="hold"/>
                                        <p:tgtEl>
                                          <p:spTgt spid="14"/>
                                        </p:tgtEl>
                                        <p:attrNameLst>
                                          <p:attrName>ppt_x</p:attrName>
                                        </p:attrNameLst>
                                      </p:cBhvr>
                                      <p:tavLst>
                                        <p:tav tm="0">
                                          <p:val>
                                            <p:strVal val="#ppt_x"/>
                                          </p:val>
                                        </p:tav>
                                        <p:tav tm="100000">
                                          <p:val>
                                            <p:strVal val="#ppt_x"/>
                                          </p:val>
                                        </p:tav>
                                      </p:tavLst>
                                    </p:anim>
                                    <p:anim calcmode="lin" valueType="num">
                                      <p:cBhvr additive="base">
                                        <p:cTn id="10" dur="500" fill="hold"/>
                                        <p:tgtEl>
                                          <p:spTgt spid="14"/>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1" presetClass="exit" presetSubtype="0" fill="hold"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83759-3300-C63F-94F3-7DECE09E847D}"/>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903389B-2F8E-0DD0-99E5-792D681CF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AC36CC06-9F97-E858-71E3-252F88F6471E}"/>
              </a:ext>
            </a:extLst>
          </p:cNvPr>
          <p:cNvSpPr>
            <a:spLocks noGrp="1"/>
          </p:cNvSpPr>
          <p:nvPr>
            <p:ph type="title"/>
          </p:nvPr>
        </p:nvSpPr>
        <p:spPr>
          <a:xfrm>
            <a:off x="441325" y="441325"/>
            <a:ext cx="11309350" cy="509588"/>
          </a:xfrm>
          <a:noFill/>
        </p:spPr>
        <p:txBody>
          <a:bodyPr/>
          <a:lstStyle/>
          <a:p>
            <a:r>
              <a:rPr lang="en-US" altLang="zh-TW" dirty="0"/>
              <a:t>Fraud </a:t>
            </a:r>
            <a:r>
              <a:rPr lang="en-US" altLang="zh-TW" dirty="0" err="1"/>
              <a:t>Hotzone</a:t>
            </a:r>
            <a:r>
              <a:rPr lang="en-US" altLang="zh-TW" dirty="0"/>
              <a:t> Alert API Definition </a:t>
            </a:r>
            <a:r>
              <a:rPr lang="en-US" altLang="zh-TW" noProof="0" dirty="0"/>
              <a:t>(</a:t>
            </a:r>
            <a:r>
              <a:rPr lang="en-US" altLang="zh-TW" dirty="0"/>
              <a:t>2</a:t>
            </a:r>
            <a:r>
              <a:rPr lang="en-US" altLang="zh-TW" noProof="0" dirty="0"/>
              <a:t>/5)</a:t>
            </a:r>
            <a:r>
              <a:rPr lang="zh-TW" altLang="en-US" noProof="0" dirty="0"/>
              <a:t> </a:t>
            </a:r>
            <a:endParaRPr lang="en-GB" noProof="0" dirty="0"/>
          </a:p>
        </p:txBody>
      </p:sp>
      <p:pic>
        <p:nvPicPr>
          <p:cNvPr id="13" name="圖片 12">
            <a:extLst>
              <a:ext uri="{FF2B5EF4-FFF2-40B4-BE49-F238E27FC236}">
                <a16:creationId xmlns:a16="http://schemas.microsoft.com/office/drawing/2014/main" id="{25D93BF5-533E-4702-DE45-3E994A0A4214}"/>
              </a:ext>
            </a:extLst>
          </p:cNvPr>
          <p:cNvPicPr>
            <a:picLocks noChangeAspect="1"/>
          </p:cNvPicPr>
          <p:nvPr/>
        </p:nvPicPr>
        <p:blipFill>
          <a:blip r:embed="rId3"/>
          <a:stretch>
            <a:fillRect/>
          </a:stretch>
        </p:blipFill>
        <p:spPr>
          <a:xfrm>
            <a:off x="3971018" y="4320060"/>
            <a:ext cx="3686175" cy="2457450"/>
          </a:xfrm>
          <a:prstGeom prst="rect">
            <a:avLst/>
          </a:prstGeom>
        </p:spPr>
      </p:pic>
      <p:pic>
        <p:nvPicPr>
          <p:cNvPr id="28" name="圖片 27">
            <a:extLst>
              <a:ext uri="{FF2B5EF4-FFF2-40B4-BE49-F238E27FC236}">
                <a16:creationId xmlns:a16="http://schemas.microsoft.com/office/drawing/2014/main" id="{C4B25F99-BDFC-03BD-E9E4-55EAD71990B3}"/>
              </a:ext>
            </a:extLst>
          </p:cNvPr>
          <p:cNvPicPr>
            <a:picLocks noChangeAspect="1"/>
          </p:cNvPicPr>
          <p:nvPr/>
        </p:nvPicPr>
        <p:blipFill>
          <a:blip r:embed="rId4"/>
          <a:stretch>
            <a:fillRect/>
          </a:stretch>
        </p:blipFill>
        <p:spPr>
          <a:xfrm>
            <a:off x="5413577" y="4751272"/>
            <a:ext cx="824893" cy="824893"/>
          </a:xfrm>
          <a:prstGeom prst="rect">
            <a:avLst/>
          </a:prstGeom>
        </p:spPr>
      </p:pic>
      <p:grpSp>
        <p:nvGrpSpPr>
          <p:cNvPr id="33" name="群組 32">
            <a:extLst>
              <a:ext uri="{FF2B5EF4-FFF2-40B4-BE49-F238E27FC236}">
                <a16:creationId xmlns:a16="http://schemas.microsoft.com/office/drawing/2014/main" id="{8429DD32-33E7-B51A-622D-798CF070E60A}"/>
              </a:ext>
            </a:extLst>
          </p:cNvPr>
          <p:cNvGrpSpPr/>
          <p:nvPr/>
        </p:nvGrpSpPr>
        <p:grpSpPr>
          <a:xfrm>
            <a:off x="7184719" y="5585960"/>
            <a:ext cx="954915" cy="1020676"/>
            <a:chOff x="6658735" y="5848312"/>
            <a:chExt cx="954915" cy="1020676"/>
          </a:xfrm>
        </p:grpSpPr>
        <p:pic>
          <p:nvPicPr>
            <p:cNvPr id="34" name="圖片 33">
              <a:extLst>
                <a:ext uri="{FF2B5EF4-FFF2-40B4-BE49-F238E27FC236}">
                  <a16:creationId xmlns:a16="http://schemas.microsoft.com/office/drawing/2014/main" id="{BFC60426-720B-E7AC-8A3A-87375D4FD87E}"/>
                </a:ext>
              </a:extLst>
            </p:cNvPr>
            <p:cNvPicPr>
              <a:picLocks noChangeAspect="1"/>
            </p:cNvPicPr>
            <p:nvPr/>
          </p:nvPicPr>
          <p:blipFill>
            <a:blip r:embed="rId5"/>
            <a:stretch>
              <a:fillRect/>
            </a:stretch>
          </p:blipFill>
          <p:spPr>
            <a:xfrm>
              <a:off x="6658735" y="5991034"/>
              <a:ext cx="775250" cy="877954"/>
            </a:xfrm>
            <a:prstGeom prst="rect">
              <a:avLst/>
            </a:prstGeom>
          </p:spPr>
        </p:pic>
        <p:pic>
          <p:nvPicPr>
            <p:cNvPr id="35" name="圖片 34">
              <a:extLst>
                <a:ext uri="{FF2B5EF4-FFF2-40B4-BE49-F238E27FC236}">
                  <a16:creationId xmlns:a16="http://schemas.microsoft.com/office/drawing/2014/main" id="{E16D968F-0246-F608-C0F8-208290C7D7B6}"/>
                </a:ext>
              </a:extLst>
            </p:cNvPr>
            <p:cNvPicPr>
              <a:picLocks noChangeAspect="1"/>
            </p:cNvPicPr>
            <p:nvPr/>
          </p:nvPicPr>
          <p:blipFill>
            <a:blip r:embed="rId4"/>
            <a:stretch>
              <a:fillRect/>
            </a:stretch>
          </p:blipFill>
          <p:spPr>
            <a:xfrm>
              <a:off x="6658735" y="5848312"/>
              <a:ext cx="954915" cy="954915"/>
            </a:xfrm>
            <a:prstGeom prst="rect">
              <a:avLst/>
            </a:prstGeom>
          </p:spPr>
        </p:pic>
      </p:grpSp>
      <p:sp>
        <p:nvSpPr>
          <p:cNvPr id="36" name="矩形 35">
            <a:extLst>
              <a:ext uri="{FF2B5EF4-FFF2-40B4-BE49-F238E27FC236}">
                <a16:creationId xmlns:a16="http://schemas.microsoft.com/office/drawing/2014/main" id="{6C26D603-807D-B4CB-0E25-E00CBA1D1CE3}"/>
              </a:ext>
            </a:extLst>
          </p:cNvPr>
          <p:cNvSpPr/>
          <p:nvPr/>
        </p:nvSpPr>
        <p:spPr>
          <a:xfrm>
            <a:off x="3240635" y="4340678"/>
            <a:ext cx="2240611" cy="2371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4" name="內容版面配置區 2">
            <a:extLst>
              <a:ext uri="{FF2B5EF4-FFF2-40B4-BE49-F238E27FC236}">
                <a16:creationId xmlns:a16="http://schemas.microsoft.com/office/drawing/2014/main" id="{4ED9A725-D3EA-5F82-F58B-49A1EDF4C378}"/>
              </a:ext>
            </a:extLst>
          </p:cNvPr>
          <p:cNvSpPr txBox="1">
            <a:spLocks/>
          </p:cNvSpPr>
          <p:nvPr/>
        </p:nvSpPr>
        <p:spPr>
          <a:xfrm>
            <a:off x="1025584" y="4694608"/>
            <a:ext cx="2940040" cy="384616"/>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000" b="1" i="0" u="none" strike="noStrike" kern="1200" cap="none" spc="-65" normalizeH="0" baseline="0" noProof="0" dirty="0" err="1">
                <a:ln>
                  <a:noFill/>
                </a:ln>
                <a:solidFill>
                  <a:srgbClr val="DC002B"/>
                </a:solidFill>
                <a:effectLst/>
                <a:highlight>
                  <a:srgbClr val="FFFF00"/>
                </a:highlight>
                <a:uLnTx/>
                <a:uFillTx/>
                <a:latin typeface="Arial"/>
                <a:ea typeface="+mn-ea"/>
                <a:cs typeface="+mn-cs"/>
              </a:rPr>
              <a:t>checkTarget</a:t>
            </a:r>
            <a:r>
              <a:rPr kumimoji="0" lang="en-US" altLang="zh-TW" sz="2000" b="1" i="0" u="none" strike="noStrike" kern="1200" cap="none" spc="-65" normalizeH="0" baseline="0" noProof="0" dirty="0">
                <a:ln>
                  <a:noFill/>
                </a:ln>
                <a:solidFill>
                  <a:srgbClr val="DC002B"/>
                </a:solidFill>
                <a:effectLst/>
                <a:highlight>
                  <a:srgbClr val="FFFF00"/>
                </a:highlight>
                <a:uLnTx/>
                <a:uFillTx/>
                <a:latin typeface="Arial"/>
                <a:ea typeface="+mn-ea"/>
                <a:cs typeface="+mn-cs"/>
              </a:rPr>
              <a:t>: “victim”</a:t>
            </a:r>
            <a:endParaRPr kumimoji="0" lang="zh-TW" altLang="en-US" sz="200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p:txBody>
      </p:sp>
      <p:graphicFrame>
        <p:nvGraphicFramePr>
          <p:cNvPr id="17" name="表格 16">
            <a:extLst>
              <a:ext uri="{FF2B5EF4-FFF2-40B4-BE49-F238E27FC236}">
                <a16:creationId xmlns:a16="http://schemas.microsoft.com/office/drawing/2014/main" id="{9ACC627E-3087-3D60-7775-8B64B1FCE523}"/>
              </a:ext>
            </a:extLst>
          </p:cNvPr>
          <p:cNvGraphicFramePr>
            <a:graphicFrameLocks noGrp="1"/>
          </p:cNvGraphicFramePr>
          <p:nvPr>
            <p:extLst>
              <p:ext uri="{D42A27DB-BD31-4B8C-83A1-F6EECF244321}">
                <p14:modId xmlns:p14="http://schemas.microsoft.com/office/powerpoint/2010/main" val="1169081729"/>
              </p:ext>
            </p:extLst>
          </p:nvPr>
        </p:nvGraphicFramePr>
        <p:xfrm>
          <a:off x="583312" y="1454829"/>
          <a:ext cx="11138262" cy="2651760"/>
        </p:xfrm>
        <a:graphic>
          <a:graphicData uri="http://schemas.openxmlformats.org/drawingml/2006/table">
            <a:tbl>
              <a:tblPr firstRow="1" firstCol="1" bandRow="1">
                <a:tableStyleId>{B301B821-A1FF-4177-AEE7-76D212191A09}</a:tableStyleId>
              </a:tblPr>
              <a:tblGrid>
                <a:gridCol w="1483091">
                  <a:extLst>
                    <a:ext uri="{9D8B030D-6E8A-4147-A177-3AD203B41FA5}">
                      <a16:colId xmlns:a16="http://schemas.microsoft.com/office/drawing/2014/main" val="3550043272"/>
                    </a:ext>
                  </a:extLst>
                </a:gridCol>
                <a:gridCol w="1954279">
                  <a:extLst>
                    <a:ext uri="{9D8B030D-6E8A-4147-A177-3AD203B41FA5}">
                      <a16:colId xmlns:a16="http://schemas.microsoft.com/office/drawing/2014/main" val="2249087691"/>
                    </a:ext>
                  </a:extLst>
                </a:gridCol>
                <a:gridCol w="3694950">
                  <a:extLst>
                    <a:ext uri="{9D8B030D-6E8A-4147-A177-3AD203B41FA5}">
                      <a16:colId xmlns:a16="http://schemas.microsoft.com/office/drawing/2014/main" val="2251418928"/>
                    </a:ext>
                  </a:extLst>
                </a:gridCol>
                <a:gridCol w="4005942">
                  <a:extLst>
                    <a:ext uri="{9D8B030D-6E8A-4147-A177-3AD203B41FA5}">
                      <a16:colId xmlns:a16="http://schemas.microsoft.com/office/drawing/2014/main" val="3965338273"/>
                    </a:ext>
                  </a:extLst>
                </a:gridCol>
              </a:tblGrid>
              <a:tr h="257928">
                <a:tc>
                  <a:txBody>
                    <a:bodyPr/>
                    <a:lstStyle/>
                    <a:p>
                      <a:r>
                        <a:rPr lang="en-US" sz="1200">
                          <a:effectLst/>
                          <a:latin typeface="+mj-lt"/>
                          <a:ea typeface="微軟正黑體" panose="020B0604030504040204" pitchFamily="34" charset="-120"/>
                        </a:rPr>
                        <a:t>Endpoint</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effectLst/>
                          <a:latin typeface="+mj-lt"/>
                          <a:ea typeface="微軟正黑體" panose="020B0604030504040204" pitchFamily="34" charset="-120"/>
                        </a:rPr>
                        <a:t>Description</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200">
                          <a:effectLst/>
                          <a:latin typeface="+mj-lt"/>
                          <a:ea typeface="微軟正黑體" panose="020B0604030504040204" pitchFamily="34" charset="-120"/>
                          <a:cs typeface="新細明體" panose="02020500000000000000" pitchFamily="18" charset="-120"/>
                        </a:rPr>
                        <a:t>Request</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effectLst/>
                          <a:latin typeface="+mj-lt"/>
                          <a:ea typeface="微軟正黑體" panose="020B0604030504040204" pitchFamily="34" charset="-120"/>
                          <a:cs typeface="新細明體" panose="02020500000000000000" pitchFamily="18" charset="-120"/>
                        </a:rPr>
                        <a:t>Response</a:t>
                      </a:r>
                      <a:endParaRPr lang="zh-TW" alt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459159"/>
                  </a:ext>
                </a:extLst>
              </a:tr>
              <a:tr h="635296">
                <a:tc>
                  <a:txBody>
                    <a:bodyPr/>
                    <a:lstStyle/>
                    <a:p>
                      <a:r>
                        <a:rPr lang="en-US" altLang="zh-TW" sz="1800" b="1" kern="1200" dirty="0">
                          <a:solidFill>
                            <a:srgbClr val="DC002B"/>
                          </a:solidFill>
                          <a:effectLst/>
                          <a:latin typeface="+mn-lt"/>
                          <a:ea typeface="微軟正黑體" panose="020B0604030504040204" pitchFamily="34" charset="-120"/>
                          <a:cs typeface="+mn-cs"/>
                        </a:rPr>
                        <a:t>/surge-detection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lt"/>
                          <a:ea typeface="+mn-ea"/>
                          <a:cs typeface="+mn-cs"/>
                        </a:rPr>
                        <a:t>Present the anomaly detected result based on the anti-fraud factors of voice or SMS activity patterns associated with phone number of a suspect</a:t>
                      </a:r>
                      <a:r>
                        <a:rPr lang="zh-TW" altLang="en-US" sz="1200" kern="1200" dirty="0">
                          <a:solidFill>
                            <a:schemeClr val="dk1"/>
                          </a:solidFill>
                          <a:latin typeface="+mn-lt"/>
                          <a:ea typeface="+mn-ea"/>
                          <a:cs typeface="+mn-cs"/>
                        </a:rPr>
                        <a:t> </a:t>
                      </a:r>
                      <a:r>
                        <a:rPr lang="en-US" altLang="zh-TW" sz="1200" kern="1200" dirty="0">
                          <a:solidFill>
                            <a:schemeClr val="dk1"/>
                          </a:solidFill>
                          <a:latin typeface="+mn-lt"/>
                          <a:ea typeface="+mn-ea"/>
                          <a:cs typeface="+mn-cs"/>
                        </a:rPr>
                        <a:t>or a victim within a </a:t>
                      </a:r>
                      <a:r>
                        <a:rPr lang="en-US" altLang="zh-TW" sz="1200" b="1" kern="1200" dirty="0">
                          <a:solidFill>
                            <a:schemeClr val="dk1"/>
                          </a:solidFill>
                          <a:latin typeface="+mn-lt"/>
                          <a:ea typeface="+mn-ea"/>
                          <a:cs typeface="+mn-cs"/>
                        </a:rPr>
                        <a:t>specific time period </a:t>
                      </a:r>
                      <a:r>
                        <a:rPr lang="en-US" altLang="zh-TW" sz="1200" kern="1200" dirty="0">
                          <a:solidFill>
                            <a:schemeClr val="dk1"/>
                          </a:solidFill>
                          <a:latin typeface="+mn-lt"/>
                          <a:ea typeface="+mn-ea"/>
                          <a:cs typeface="+mn-cs"/>
                        </a:rPr>
                        <a:t>to verify if it is classified as high-risk.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200" dirty="0">
                          <a:effectLst/>
                          <a:latin typeface="+mj-lt"/>
                          <a:ea typeface="微軟正黑體" panose="020B0604030504040204" pitchFamily="34" charset="-120"/>
                          <a:cs typeface="新細明體" panose="02020500000000000000" pitchFamily="18" charset="-120"/>
                        </a:rPr>
                        <a:t>{</a:t>
                      </a:r>
                    </a:p>
                    <a:p>
                      <a:pPr>
                        <a:lnSpc>
                          <a:spcPct val="150000"/>
                        </a:lnSpc>
                      </a:pPr>
                      <a:r>
                        <a:rPr lang="en-US" altLang="zh-TW" sz="1200" dirty="0">
                          <a:effectLst/>
                          <a:latin typeface="+mj-lt"/>
                          <a:ea typeface="微軟正黑體" panose="020B0604030504040204" pitchFamily="34" charset="-120"/>
                          <a:cs typeface="新細明體" panose="02020500000000000000" pitchFamily="18" charset="-120"/>
                        </a:rPr>
                        <a:t>  "</a:t>
                      </a:r>
                      <a:r>
                        <a:rPr lang="en-US" altLang="zh-TW" sz="1200" dirty="0" err="1">
                          <a:effectLst/>
                          <a:latin typeface="+mj-lt"/>
                          <a:ea typeface="微軟正黑體" panose="020B0604030504040204" pitchFamily="34" charset="-120"/>
                          <a:cs typeface="新細明體" panose="02020500000000000000" pitchFamily="18" charset="-120"/>
                        </a:rPr>
                        <a:t>phoneNumber</a:t>
                      </a:r>
                      <a:r>
                        <a:rPr lang="en-US" altLang="zh-TW" sz="1200" dirty="0">
                          <a:effectLst/>
                          <a:latin typeface="+mj-lt"/>
                          <a:ea typeface="微軟正黑體" panose="020B0604030504040204" pitchFamily="34" charset="-120"/>
                          <a:cs typeface="新細明體" panose="02020500000000000000" pitchFamily="18" charset="-120"/>
                        </a:rPr>
                        <a:t>": "+886912345679</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effectLst/>
                          <a:latin typeface="+mj-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zh-TW" altLang="en-US" sz="1200" kern="1200" dirty="0">
                          <a:solidFill>
                            <a:schemeClr val="dk1"/>
                          </a:solidFill>
                          <a:effectLst/>
                          <a:latin typeface="+mj-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lookBackDays</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14</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err="1"/>
                        <a:t>thresholdRatio</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1" dirty="0" err="1">
                          <a:solidFill>
                            <a:srgbClr val="FF0000"/>
                          </a:solidFill>
                        </a:rPr>
                        <a:t>adaptive_ai</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"method": "</a:t>
                      </a:r>
                      <a:r>
                        <a:rPr lang="en-US" altLang="zh-TW" sz="1200" b="1" dirty="0" err="1">
                          <a:solidFill>
                            <a:srgbClr val="FF0000"/>
                          </a:solidFill>
                        </a:rPr>
                        <a:t>adaptive_ai</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mn-cs"/>
                        </a:rPr>
                        <a:t>fraudHotzone</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 "</a:t>
                      </a:r>
                      <a:r>
                        <a:rPr lang="en-US" altLang="zh-TW" sz="1200" b="0" kern="1200" dirty="0">
                          <a:solidFill>
                            <a:schemeClr val="dk1"/>
                          </a:solidFill>
                          <a:effectLst/>
                          <a:latin typeface="+mn-lt"/>
                          <a:ea typeface="微軟正黑體" panose="020B0604030504040204" pitchFamily="34" charset="-120"/>
                          <a:cs typeface="+mn-cs"/>
                        </a:rPr>
                        <a:t>Cambodia</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50000"/>
                        </a:lnSpc>
                        <a:spcBef>
                          <a:spcPts val="0"/>
                        </a:spcBef>
                        <a:spcAft>
                          <a:spcPts val="0"/>
                        </a:spcAft>
                        <a:buClrTx/>
                        <a:buSzTx/>
                        <a:buFontTx/>
                        <a:buNone/>
                        <a:tabLst/>
                        <a:defRPr/>
                      </a:pPr>
                      <a:r>
                        <a:rPr lang="zh-TW" altLang="en-US" sz="1200" b="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checkType</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sms</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checkTarget</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“victim”</a:t>
                      </a:r>
                    </a:p>
                    <a:p>
                      <a:r>
                        <a:rPr lang="en-US" altLang="zh-TW" sz="1200" dirty="0">
                          <a:effectLst/>
                          <a:latin typeface="+mj-lt"/>
                          <a:ea typeface="微軟正黑體" panose="020B0604030504040204" pitchFamily="34" charset="-120"/>
                          <a:cs typeface="新細明體" panose="02020500000000000000" pitchFamily="18" charset="-120"/>
                        </a:rPr>
                        <a:t>}</a:t>
                      </a:r>
                      <a:endParaRPr lang="zh-TW" sz="1200" dirty="0">
                        <a:effectLst/>
                        <a:latin typeface="+mj-lt"/>
                        <a:ea typeface="微軟正黑體" panose="020B0604030504040204" pitchFamily="34" charset="-120"/>
                        <a:cs typeface="新細明體" panose="02020500000000000000"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kern="1200" dirty="0">
                        <a:solidFill>
                          <a:schemeClr val="dk1"/>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anomalyDetected</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true,</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anomalyDate</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"2025-07-12"</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zh-TW" altLang="en-US" sz="12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5987943"/>
                  </a:ext>
                </a:extLst>
              </a:tr>
            </a:tbl>
          </a:graphicData>
        </a:graphic>
      </p:graphicFrame>
      <p:sp>
        <p:nvSpPr>
          <p:cNvPr id="19" name="內容版面配置區 2">
            <a:extLst>
              <a:ext uri="{FF2B5EF4-FFF2-40B4-BE49-F238E27FC236}">
                <a16:creationId xmlns:a16="http://schemas.microsoft.com/office/drawing/2014/main" id="{EBD533E1-F9F7-11EA-D097-544319D49D69}"/>
              </a:ext>
            </a:extLst>
          </p:cNvPr>
          <p:cNvSpPr>
            <a:spLocks noGrp="1"/>
          </p:cNvSpPr>
          <p:nvPr>
            <p:ph idx="1"/>
          </p:nvPr>
        </p:nvSpPr>
        <p:spPr>
          <a:xfrm>
            <a:off x="441229" y="1005823"/>
            <a:ext cx="11309418" cy="1301207"/>
          </a:xfrm>
        </p:spPr>
        <p:txBody>
          <a:bodyPr/>
          <a:lstStyle/>
          <a:p>
            <a:r>
              <a:rPr lang="en-US" altLang="zh-TW" dirty="0"/>
              <a:t>/surge-detection Endpoint</a:t>
            </a:r>
            <a:r>
              <a:rPr lang="zh-TW" altLang="en-US" dirty="0"/>
              <a:t> </a:t>
            </a:r>
            <a:r>
              <a:rPr lang="en-US" altLang="zh-TW" dirty="0"/>
              <a:t>Definition</a:t>
            </a:r>
            <a:endParaRPr lang="zh-TW" altLang="en-US" dirty="0"/>
          </a:p>
          <a:p>
            <a:endParaRPr lang="zh-TW" altLang="en-US" dirty="0"/>
          </a:p>
        </p:txBody>
      </p:sp>
      <p:grpSp>
        <p:nvGrpSpPr>
          <p:cNvPr id="3" name="群組 2">
            <a:extLst>
              <a:ext uri="{FF2B5EF4-FFF2-40B4-BE49-F238E27FC236}">
                <a16:creationId xmlns:a16="http://schemas.microsoft.com/office/drawing/2014/main" id="{05160A7F-048F-D7F2-F363-F42B19AB1603}"/>
              </a:ext>
            </a:extLst>
          </p:cNvPr>
          <p:cNvGrpSpPr/>
          <p:nvPr/>
        </p:nvGrpSpPr>
        <p:grpSpPr>
          <a:xfrm>
            <a:off x="2388739" y="3147378"/>
            <a:ext cx="3456546" cy="5184818"/>
            <a:chOff x="5218308" y="2546687"/>
            <a:chExt cx="3456546" cy="5184818"/>
          </a:xfrm>
        </p:grpSpPr>
        <p:pic>
          <p:nvPicPr>
            <p:cNvPr id="4" name="Picture 6" descr="已產生圖像">
              <a:extLst>
                <a:ext uri="{FF2B5EF4-FFF2-40B4-BE49-F238E27FC236}">
                  <a16:creationId xmlns:a16="http://schemas.microsoft.com/office/drawing/2014/main" id="{CCAD7429-10CB-AC93-1910-72479040B9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829998">
              <a:off x="4354172" y="3410823"/>
              <a:ext cx="5184818" cy="345654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59BFDC67-A380-E2C2-732D-2890D29CC722}"/>
                </a:ext>
              </a:extLst>
            </p:cNvPr>
            <p:cNvSpPr txBox="1"/>
            <p:nvPr/>
          </p:nvSpPr>
          <p:spPr>
            <a:xfrm>
              <a:off x="6585911" y="4514087"/>
              <a:ext cx="162992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Arial"/>
                  <a:ea typeface="+mn-ea"/>
                  <a:cs typeface="+mn-cs"/>
                </a:rPr>
                <a:t>Fraud </a:t>
              </a:r>
              <a:r>
                <a:rPr kumimoji="0" lang="en-US" altLang="zh-TW" sz="1400" b="1" i="0" u="none" strike="noStrike" kern="1200" cap="none" spc="0" normalizeH="0" baseline="0" noProof="0" dirty="0" err="1">
                  <a:ln>
                    <a:noFill/>
                  </a:ln>
                  <a:solidFill>
                    <a:prstClr val="black"/>
                  </a:solidFill>
                  <a:effectLst/>
                  <a:uLnTx/>
                  <a:uFillTx/>
                  <a:latin typeface="Arial"/>
                  <a:ea typeface="+mn-ea"/>
                  <a:cs typeface="+mn-cs"/>
                </a:rPr>
                <a:t>Hotzone</a:t>
              </a:r>
              <a:r>
                <a:rPr kumimoji="0" lang="en-US" altLang="zh-TW" sz="1400" b="1" i="0" u="none" strike="noStrike" kern="1200" cap="none" spc="0" normalizeH="0" baseline="0" noProof="0" dirty="0">
                  <a:ln>
                    <a:noFill/>
                  </a:ln>
                  <a:solidFill>
                    <a:prstClr val="black"/>
                  </a:solidFill>
                  <a:effectLst/>
                  <a:uLnTx/>
                  <a:uFillTx/>
                  <a:latin typeface="Arial"/>
                  <a:ea typeface="+mn-ea"/>
                  <a:cs typeface="+mn-cs"/>
                </a:rPr>
                <a:t> Alert API</a:t>
              </a:r>
              <a:endParaRPr kumimoji="0" lang="zh-TW" altLang="en-US" sz="1400" b="1" i="0" u="none" strike="noStrike" kern="1200" cap="none" spc="0" normalizeH="0" baseline="0" noProof="0" dirty="0">
                <a:ln>
                  <a:noFill/>
                </a:ln>
                <a:solidFill>
                  <a:prstClr val="black"/>
                </a:solidFill>
                <a:effectLst/>
                <a:uLnTx/>
                <a:uFillTx/>
                <a:latin typeface="Arial"/>
                <a:ea typeface="+mn-ea"/>
                <a:cs typeface="+mn-cs"/>
              </a:endParaRPr>
            </a:p>
          </p:txBody>
        </p:sp>
      </p:grpSp>
      <p:pic>
        <p:nvPicPr>
          <p:cNvPr id="8" name="圖片 7">
            <a:extLst>
              <a:ext uri="{FF2B5EF4-FFF2-40B4-BE49-F238E27FC236}">
                <a16:creationId xmlns:a16="http://schemas.microsoft.com/office/drawing/2014/main" id="{BC6A71FC-B649-F4CF-842A-4FFB8C311A96}"/>
              </a:ext>
            </a:extLst>
          </p:cNvPr>
          <p:cNvPicPr>
            <a:picLocks noChangeAspect="1"/>
          </p:cNvPicPr>
          <p:nvPr/>
        </p:nvPicPr>
        <p:blipFill>
          <a:blip r:embed="rId7"/>
          <a:stretch>
            <a:fillRect/>
          </a:stretch>
        </p:blipFill>
        <p:spPr>
          <a:xfrm>
            <a:off x="6392561" y="4357666"/>
            <a:ext cx="4579892" cy="3411502"/>
          </a:xfrm>
          <a:prstGeom prst="rect">
            <a:avLst/>
          </a:prstGeom>
        </p:spPr>
      </p:pic>
    </p:spTree>
    <p:extLst>
      <p:ext uri="{BB962C8B-B14F-4D97-AF65-F5344CB8AC3E}">
        <p14:creationId xmlns:p14="http://schemas.microsoft.com/office/powerpoint/2010/main" val="146312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8"/>
                                        </p:tgtEl>
                                        <p:attrNameLst>
                                          <p:attrName>style.visibility</p:attrName>
                                        </p:attrNameLst>
                                      </p:cBhvr>
                                      <p:to>
                                        <p:strVal val="visible"/>
                                      </p:to>
                                    </p:set>
                                    <p:anim calcmode="lin" valueType="num">
                                      <p:cBhvr additive="base">
                                        <p:cTn id="9" dur="500" fill="hold"/>
                                        <p:tgtEl>
                                          <p:spTgt spid="28"/>
                                        </p:tgtEl>
                                        <p:attrNameLst>
                                          <p:attrName>ppt_x</p:attrName>
                                        </p:attrNameLst>
                                      </p:cBhvr>
                                      <p:tavLst>
                                        <p:tav tm="0">
                                          <p:val>
                                            <p:strVal val="#ppt_x"/>
                                          </p:val>
                                        </p:tav>
                                        <p:tav tm="100000">
                                          <p:val>
                                            <p:strVal val="#ppt_x"/>
                                          </p:val>
                                        </p:tav>
                                      </p:tavLst>
                                    </p:anim>
                                    <p:anim calcmode="lin" valueType="num">
                                      <p:cBhvr additive="base">
                                        <p:cTn id="10" dur="500" fill="hold"/>
                                        <p:tgtEl>
                                          <p:spTgt spid="28"/>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92D24-D4E6-F879-3CC5-0089DA5E88DE}"/>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84ED417-0E31-3F5B-F06D-00D545A2FBA6}"/>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1A20DC47-7F7E-8649-956F-82AE938D7783}"/>
              </a:ext>
            </a:extLst>
          </p:cNvPr>
          <p:cNvSpPr>
            <a:spLocks noGrp="1"/>
          </p:cNvSpPr>
          <p:nvPr>
            <p:ph type="title"/>
          </p:nvPr>
        </p:nvSpPr>
        <p:spPr>
          <a:xfrm>
            <a:off x="441325" y="441325"/>
            <a:ext cx="11309350" cy="509588"/>
          </a:xfrm>
          <a:noFill/>
        </p:spPr>
        <p:txBody>
          <a:bodyPr/>
          <a:lstStyle/>
          <a:p>
            <a:r>
              <a:rPr lang="en-US" altLang="zh-TW" dirty="0"/>
              <a:t>Fraud </a:t>
            </a:r>
            <a:r>
              <a:rPr lang="en-US" altLang="zh-TW" dirty="0" err="1"/>
              <a:t>Hotzone</a:t>
            </a:r>
            <a:r>
              <a:rPr lang="en-US" altLang="zh-TW" dirty="0"/>
              <a:t> Alert API Definition</a:t>
            </a:r>
            <a:r>
              <a:rPr lang="en-US" altLang="zh-TW" noProof="0" dirty="0"/>
              <a:t>(3/5)</a:t>
            </a:r>
            <a:r>
              <a:rPr lang="zh-TW" altLang="en-US" noProof="0" dirty="0"/>
              <a:t> </a:t>
            </a:r>
            <a:endParaRPr lang="en-GB" noProof="0" dirty="0"/>
          </a:p>
        </p:txBody>
      </p:sp>
      <p:sp>
        <p:nvSpPr>
          <p:cNvPr id="13" name="內容版面配置區 2">
            <a:extLst>
              <a:ext uri="{FF2B5EF4-FFF2-40B4-BE49-F238E27FC236}">
                <a16:creationId xmlns:a16="http://schemas.microsoft.com/office/drawing/2014/main" id="{99669D2A-DEE1-4E45-2B55-402127B6C723}"/>
              </a:ext>
            </a:extLst>
          </p:cNvPr>
          <p:cNvSpPr txBox="1">
            <a:spLocks/>
          </p:cNvSpPr>
          <p:nvPr/>
        </p:nvSpPr>
        <p:spPr>
          <a:xfrm>
            <a:off x="441325" y="994458"/>
            <a:ext cx="1955131" cy="509588"/>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200" b="1" i="0" u="none" strike="noStrike" kern="1200" cap="none" spc="-65" normalizeH="0" baseline="0" noProof="0" dirty="0">
                <a:ln>
                  <a:noFill/>
                </a:ln>
                <a:solidFill>
                  <a:srgbClr val="DC002B"/>
                </a:solidFill>
                <a:effectLst/>
                <a:uLnTx/>
                <a:uFillTx/>
                <a:latin typeface="Arial"/>
                <a:ea typeface="+mn-ea"/>
                <a:cs typeface="+mn-cs"/>
              </a:rPr>
              <a:t>Request </a:t>
            </a:r>
            <a:r>
              <a:rPr kumimoji="0" lang="en-US" altLang="zh-TW" sz="1600" b="1" i="0" u="none" strike="noStrike" kern="1200" cap="none" spc="-65" normalizeH="0" baseline="0" noProof="0" dirty="0">
                <a:ln>
                  <a:noFill/>
                </a:ln>
                <a:solidFill>
                  <a:srgbClr val="DC002B"/>
                </a:solidFill>
                <a:effectLst/>
                <a:uLnTx/>
                <a:uFillTx/>
                <a:latin typeface="Arial"/>
                <a:ea typeface="+mn-ea"/>
                <a:cs typeface="+mn-cs"/>
              </a:rPr>
              <a:t>(input)</a:t>
            </a:r>
            <a:endParaRPr kumimoji="0" lang="zh-TW" altLang="en-US" sz="1600" b="1" i="0" u="none" strike="noStrike" kern="1200" cap="none" spc="-65" normalizeH="0" baseline="0" noProof="0" dirty="0">
              <a:ln>
                <a:noFill/>
              </a:ln>
              <a:solidFill>
                <a:srgbClr val="DC002B"/>
              </a:solidFill>
              <a:effectLs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uLnTx/>
              <a:uFillTx/>
              <a:latin typeface="Arial"/>
              <a:ea typeface="+mn-ea"/>
              <a:cs typeface="+mn-cs"/>
            </a:endParaRPr>
          </a:p>
        </p:txBody>
      </p:sp>
      <p:graphicFrame>
        <p:nvGraphicFramePr>
          <p:cNvPr id="21" name="表格 20">
            <a:extLst>
              <a:ext uri="{FF2B5EF4-FFF2-40B4-BE49-F238E27FC236}">
                <a16:creationId xmlns:a16="http://schemas.microsoft.com/office/drawing/2014/main" id="{7305D0B2-D657-81D5-5995-39D881CAE4EF}"/>
              </a:ext>
            </a:extLst>
          </p:cNvPr>
          <p:cNvGraphicFramePr>
            <a:graphicFrameLocks noGrp="1"/>
          </p:cNvGraphicFramePr>
          <p:nvPr>
            <p:extLst>
              <p:ext uri="{D42A27DB-BD31-4B8C-83A1-F6EECF244321}">
                <p14:modId xmlns:p14="http://schemas.microsoft.com/office/powerpoint/2010/main" val="1919421920"/>
              </p:ext>
            </p:extLst>
          </p:nvPr>
        </p:nvGraphicFramePr>
        <p:xfrm>
          <a:off x="273470" y="1339824"/>
          <a:ext cx="11645060" cy="5518176"/>
        </p:xfrm>
        <a:graphic>
          <a:graphicData uri="http://schemas.openxmlformats.org/drawingml/2006/table">
            <a:tbl>
              <a:tblPr firstRow="1" firstCol="1" bandRow="1">
                <a:tableStyleId>{10A1B5D5-9B99-4C35-A422-299274C87663}</a:tableStyleId>
              </a:tblPr>
              <a:tblGrid>
                <a:gridCol w="1325402">
                  <a:extLst>
                    <a:ext uri="{9D8B030D-6E8A-4147-A177-3AD203B41FA5}">
                      <a16:colId xmlns:a16="http://schemas.microsoft.com/office/drawing/2014/main" val="3550043272"/>
                    </a:ext>
                  </a:extLst>
                </a:gridCol>
                <a:gridCol w="4902926">
                  <a:extLst>
                    <a:ext uri="{9D8B030D-6E8A-4147-A177-3AD203B41FA5}">
                      <a16:colId xmlns:a16="http://schemas.microsoft.com/office/drawing/2014/main" val="2249087691"/>
                    </a:ext>
                  </a:extLst>
                </a:gridCol>
                <a:gridCol w="4516351">
                  <a:extLst>
                    <a:ext uri="{9D8B030D-6E8A-4147-A177-3AD203B41FA5}">
                      <a16:colId xmlns:a16="http://schemas.microsoft.com/office/drawing/2014/main" val="2251418928"/>
                    </a:ext>
                  </a:extLst>
                </a:gridCol>
                <a:gridCol w="900381">
                  <a:extLst>
                    <a:ext uri="{9D8B030D-6E8A-4147-A177-3AD203B41FA5}">
                      <a16:colId xmlns:a16="http://schemas.microsoft.com/office/drawing/2014/main" val="3965338273"/>
                    </a:ext>
                  </a:extLst>
                </a:gridCol>
              </a:tblGrid>
              <a:tr h="260185">
                <a:tc>
                  <a:txBody>
                    <a:bodyPr/>
                    <a:lstStyle/>
                    <a:p>
                      <a:r>
                        <a:rPr lang="en-US" altLang="zh-TW" sz="1200" b="1">
                          <a:effectLst/>
                          <a:latin typeface="+mj-lt"/>
                        </a:rPr>
                        <a:t>Parameters</a:t>
                      </a:r>
                      <a:endParaRPr lang="zh-TW" sz="1200" b="1">
                        <a:effectLst/>
                        <a:latin typeface="+mj-lt"/>
                        <a:ea typeface="微軟正黑體" panose="020B0604030504040204" pitchFamily="34" charset="-120"/>
                        <a:cs typeface="新細明體" panose="02020500000000000000" pitchFamily="18" charset="-120"/>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dirty="0">
                          <a:effectLst/>
                          <a:latin typeface="+mj-lt"/>
                          <a:ea typeface="微軟正黑體" panose="020B0604030504040204" pitchFamily="34" charset="-120"/>
                          <a:cs typeface="新細明體" panose="02020500000000000000" pitchFamily="18" charset="-120"/>
                        </a:rPr>
                        <a:t>Definition</a:t>
                      </a:r>
                      <a:endParaRPr lang="zh-TW" sz="1200" b="1" dirty="0">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a:effectLst/>
                          <a:latin typeface="+mj-lt"/>
                          <a:ea typeface="微軟正黑體" panose="020B0604030504040204" pitchFamily="34" charset="-120"/>
                          <a:cs typeface="新細明體" panose="02020500000000000000" pitchFamily="18" charset="-120"/>
                        </a:rPr>
                        <a:t>Format</a:t>
                      </a:r>
                      <a:endParaRPr lang="zh-TW" sz="1200" b="1">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a:effectLst/>
                          <a:latin typeface="+mj-lt"/>
                        </a:rPr>
                        <a:t>Required</a:t>
                      </a:r>
                      <a:endParaRPr lang="zh-TW" altLang="zh-TW" sz="1200" b="1">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459159"/>
                  </a:ext>
                </a:extLst>
              </a:tr>
              <a:tr h="503568">
                <a:tc>
                  <a:txBody>
                    <a:bodyPr/>
                    <a:lstStyle/>
                    <a:p>
                      <a:pPr marL="0" algn="l" defTabSz="914355" rtl="0" eaLnBrk="1" latinLnBrk="0" hangingPunct="1"/>
                      <a:r>
                        <a:rPr lang="en-US" altLang="zh-TW" sz="1200" b="1" kern="1200" dirty="0" err="1">
                          <a:solidFill>
                            <a:srgbClr val="0000FF"/>
                          </a:solidFill>
                          <a:effectLst/>
                          <a:latin typeface="+mn-lt"/>
                          <a:ea typeface="+mn-ea"/>
                          <a:cs typeface="+mn-cs"/>
                        </a:rPr>
                        <a:t>phoneNumber</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dirty="0">
                          <a:effectLst/>
                          <a:latin typeface="+mj-lt"/>
                          <a:ea typeface="微軟正黑體" panose="020B0604030504040204" pitchFamily="34" charset="-120"/>
                          <a:cs typeface="新細明體" panose="02020500000000000000" pitchFamily="18" charset="-120"/>
                        </a:rPr>
                        <a:t>The target phone number to be checked</a:t>
                      </a:r>
                      <a:endParaRPr lang="zh-TW" sz="1100" b="0" dirty="0">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200" b="0" dirty="0">
                          <a:effectLst/>
                          <a:latin typeface="+mj-lt"/>
                          <a:ea typeface="微軟正黑體" panose="020B0604030504040204" pitchFamily="34" charset="-120"/>
                          <a:cs typeface="新細明體" panose="02020500000000000000" pitchFamily="18" charset="-120"/>
                        </a:rPr>
                        <a:t>String(</a:t>
                      </a:r>
                      <a:r>
                        <a:rPr lang="en-US" altLang="zh-TW" sz="1200" dirty="0"/>
                        <a:t>follow E.164 standard</a:t>
                      </a:r>
                      <a:r>
                        <a:rPr lang="en-US" altLang="zh-TW" sz="1200" b="0" dirty="0">
                          <a:effectLst/>
                          <a:latin typeface="+mj-lt"/>
                          <a:ea typeface="微軟正黑體" panose="020B0604030504040204" pitchFamily="34" charset="-120"/>
                          <a:cs typeface="新細明體" panose="02020500000000000000" pitchFamily="18" charset="-120"/>
                        </a:rPr>
                        <a:t>)</a:t>
                      </a:r>
                      <a:endParaRPr lang="zh-TW" altLang="en-US" sz="1200" b="0" dirty="0">
                        <a:effectLst/>
                        <a:latin typeface="+mj-lt"/>
                        <a:ea typeface="微軟正黑體" panose="020B0604030504040204" pitchFamily="34" charset="-120"/>
                        <a:cs typeface="新細明體" panose="02020500000000000000" pitchFamily="18" charset="-120"/>
                      </a:endParaRPr>
                    </a:p>
                    <a:p>
                      <a:r>
                        <a:rPr lang="en-US" altLang="zh-TW" sz="1200" b="0" dirty="0">
                          <a:effectLst/>
                          <a:latin typeface="+mj-lt"/>
                          <a:ea typeface="微軟正黑體" panose="020B0604030504040204" pitchFamily="34" charset="-120"/>
                          <a:cs typeface="新細明體" panose="02020500000000000000" pitchFamily="18" charset="-120"/>
                        </a:rPr>
                        <a:t>"+886912345678</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b="0" dirty="0">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TW" sz="1200" b="0">
                          <a:effectLst/>
                        </a:rPr>
                        <a:t>Y</a:t>
                      </a:r>
                      <a:endParaRPr lang="zh-TW" altLang="zh-TW" sz="1200" b="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5820410"/>
                  </a:ext>
                </a:extLst>
              </a:tr>
              <a:tr h="503568">
                <a:tc>
                  <a:txBody>
                    <a:bodyPr/>
                    <a:lstStyle/>
                    <a:p>
                      <a:pPr marL="0" algn="l" defTabSz="914355" rtl="0" eaLnBrk="1" latinLnBrk="0" hangingPunct="1"/>
                      <a:r>
                        <a:rPr lang="en-US" altLang="zh-TW" sz="1200" b="1" kern="1200" dirty="0" err="1">
                          <a:solidFill>
                            <a:schemeClr val="dk1"/>
                          </a:solidFill>
                          <a:effectLst/>
                          <a:latin typeface="+mn-lt"/>
                          <a:ea typeface="微軟正黑體" panose="020B0604030504040204" pitchFamily="34" charset="-120"/>
                          <a:cs typeface="新細明體" panose="02020500000000000000" pitchFamily="18" charset="-120"/>
                        </a:rPr>
                        <a:t>lookBackDays</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kern="1200" dirty="0">
                          <a:solidFill>
                            <a:schemeClr val="dk1"/>
                          </a:solidFill>
                          <a:effectLst/>
                          <a:latin typeface="+mj-lt"/>
                          <a:ea typeface="微軟正黑體" panose="020B0604030504040204" pitchFamily="34" charset="-120"/>
                        </a:rPr>
                        <a:t>Number of days to look back from today</a:t>
                      </a:r>
                      <a:endParaRPr lang="zh-TW" altLang="zh-TW" sz="1100" b="0" kern="1200" dirty="0">
                        <a:solidFill>
                          <a:schemeClr val="dk1"/>
                        </a:solidFill>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dirty="0">
                          <a:effectLst/>
                          <a:latin typeface="+mj-lt"/>
                          <a:ea typeface="微軟正黑體" panose="020B0604030504040204" pitchFamily="34" charset="-120"/>
                          <a:cs typeface="新細明體" panose="02020500000000000000" pitchFamily="18" charset="-120"/>
                        </a:rPr>
                        <a:t>int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TW" sz="1200" b="0">
                          <a:effectLst/>
                        </a:rPr>
                        <a:t>Y</a:t>
                      </a:r>
                      <a:endParaRPr lang="zh-TW" altLang="zh-TW" sz="1200" b="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070057"/>
                  </a:ext>
                </a:extLst>
              </a:tr>
              <a:tr h="503568">
                <a:tc>
                  <a:txBody>
                    <a:bodyPr/>
                    <a:lstStyle/>
                    <a:p>
                      <a:pPr marL="0" algn="l" defTabSz="914355" rtl="0" eaLnBrk="1" latinLnBrk="0" hangingPunct="1"/>
                      <a:r>
                        <a:rPr lang="en-US" altLang="zh-TW" sz="1200" b="1" dirty="0" err="1"/>
                        <a:t>thresholdRatio</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j-lt"/>
                          <a:ea typeface="微軟正黑體" panose="020B0604030504040204" pitchFamily="34" charset="-120"/>
                        </a:rPr>
                        <a:t>Threshold multiplier for anomaly detection</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新細明體" panose="02020500000000000000" pitchFamily="18" charset="-120"/>
                        </a:rPr>
                        <a:t>(If this field is not provided, the default value will be </a:t>
                      </a:r>
                      <a:r>
                        <a:rPr lang="en-US" altLang="zh-TW" sz="1100" b="0" kern="1200" dirty="0">
                          <a:solidFill>
                            <a:srgbClr val="FF0000"/>
                          </a:solidFill>
                          <a:effectLst/>
                          <a:latin typeface="+mn-lt"/>
                          <a:ea typeface="微軟正黑體" panose="020B0604030504040204" pitchFamily="34" charset="-120"/>
                          <a:cs typeface="新細明體" panose="02020500000000000000" pitchFamily="18" charset="-120"/>
                        </a:rPr>
                        <a:t>"</a:t>
                      </a:r>
                      <a:r>
                        <a:rPr lang="en-US" altLang="zh-TW" sz="1100" b="1" dirty="0" err="1">
                          <a:solidFill>
                            <a:srgbClr val="FF0000"/>
                          </a:solidFill>
                        </a:rPr>
                        <a:t>adaptive_ai</a:t>
                      </a:r>
                      <a:r>
                        <a:rPr lang="en-US" altLang="zh-TW" sz="1100" b="0" kern="1200" dirty="0">
                          <a:solidFill>
                            <a:srgbClr val="FF0000"/>
                          </a:solidFill>
                          <a:effectLst/>
                          <a:latin typeface="+mn-lt"/>
                          <a:ea typeface="微軟正黑體" panose="020B0604030504040204" pitchFamily="34" charset="-120"/>
                          <a:cs typeface="新細明體" panose="02020500000000000000" pitchFamily="18" charset="-120"/>
                        </a:rPr>
                        <a:t>"</a:t>
                      </a:r>
                      <a:r>
                        <a:rPr lang="en-US" altLang="zh-TW" sz="1100" b="0" kern="1200" dirty="0">
                          <a:solidFill>
                            <a:schemeClr val="dk1"/>
                          </a:solidFill>
                          <a:effectLst/>
                          <a:latin typeface="+mn-lt"/>
                          <a:ea typeface="微軟正黑體" panose="020B0604030504040204" pitchFamily="34" charset="-120"/>
                          <a:cs typeface="新細明體" panose="02020500000000000000" pitchFamily="18" charset="-120"/>
                        </a:rPr>
                        <a:t>)</a:t>
                      </a:r>
                      <a:endParaRPr lang="zh-TW" altLang="zh-TW" sz="11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String</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 </a:t>
                      </a:r>
                      <a:r>
                        <a:rPr lang="en-US" altLang="zh-TW" sz="1200" b="0" kern="1200" dirty="0" err="1">
                          <a:solidFill>
                            <a:schemeClr val="dk1"/>
                          </a:solidFill>
                          <a:effectLst/>
                          <a:latin typeface="+mn-lt"/>
                          <a:ea typeface="微軟正黑體" panose="020B0604030504040204" pitchFamily="34" charset="-120"/>
                          <a:cs typeface="新細明體" panose="02020500000000000000" pitchFamily="18" charset="-120"/>
                        </a:rPr>
                        <a:t>parsable</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 double value like </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"1.5"</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1" kern="1200" dirty="0">
                          <a:solidFill>
                            <a:srgbClr val="FF0000"/>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FF0000"/>
                          </a:solidFill>
                          <a:effectLst/>
                          <a:latin typeface="+mn-lt"/>
                          <a:ea typeface="微軟正黑體" panose="020B0604030504040204" pitchFamily="34" charset="-120"/>
                          <a:cs typeface="新細明體" panose="02020500000000000000" pitchFamily="18" charset="-120"/>
                        </a:rPr>
                        <a:t>adaptive_ai</a:t>
                      </a:r>
                      <a:r>
                        <a:rPr lang="en-US" altLang="zh-TW" sz="1200" b="1" kern="1200" dirty="0">
                          <a:solidFill>
                            <a:srgbClr val="FF0000"/>
                          </a:solidFill>
                          <a:effectLst/>
                          <a:latin typeface="+mn-lt"/>
                          <a:ea typeface="微軟正黑體" panose="020B0604030504040204" pitchFamily="34" charset="-120"/>
                          <a:cs typeface="新細明體" panose="02020500000000000000" pitchFamily="18" charset="-120"/>
                        </a:rPr>
                        <a:t>": </a:t>
                      </a:r>
                      <a:r>
                        <a:rPr lang="en-US" altLang="zh-TW" sz="1200" b="0" kern="1200" dirty="0">
                          <a:solidFill>
                            <a:schemeClr val="tx1"/>
                          </a:solidFill>
                          <a:effectLst/>
                          <a:latin typeface="+mn-lt"/>
                          <a:ea typeface="微軟正黑體" panose="020B0604030504040204" pitchFamily="34" charset="-120"/>
                          <a:cs typeface="新細明體" panose="02020500000000000000" pitchFamily="18" charset="-120"/>
                        </a:rPr>
                        <a:t>AI model dynamically determines the threshold based on data conditions.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355" rtl="0" eaLnBrk="1" fontAlgn="auto" latinLnBrk="0" hangingPunct="1">
                        <a:lnSpc>
                          <a:spcPct val="100000"/>
                        </a:lnSpc>
                        <a:spcBef>
                          <a:spcPts val="0"/>
                        </a:spcBef>
                        <a:spcAft>
                          <a:spcPts val="0"/>
                        </a:spcAft>
                        <a:buClrTx/>
                        <a:buSzTx/>
                        <a:buFontTx/>
                        <a:buNone/>
                        <a:tabLst/>
                        <a:defRPr/>
                      </a:pPr>
                      <a:r>
                        <a:rPr lang="en-US" altLang="zh-TW" sz="1200" b="0" dirty="0">
                          <a:effectLst/>
                        </a:rPr>
                        <a:t>N</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0273643"/>
                  </a:ext>
                </a:extLst>
              </a:tr>
              <a:tr h="503568">
                <a:tc>
                  <a:txBody>
                    <a:bodyPr/>
                    <a:lstStyle/>
                    <a:p>
                      <a:pPr marL="0" algn="l" defTabSz="914355" rtl="0" eaLnBrk="1" latinLnBrk="0" hangingPunct="1"/>
                      <a:r>
                        <a:rPr lang="en-US" altLang="zh-TW" sz="1200" b="1" kern="1200" dirty="0">
                          <a:solidFill>
                            <a:schemeClr val="dk1"/>
                          </a:solidFill>
                          <a:effectLst/>
                          <a:latin typeface="+mn-lt"/>
                          <a:ea typeface="微軟正黑體" panose="020B0604030504040204" pitchFamily="34" charset="-120"/>
                          <a:cs typeface="新細明體" panose="02020500000000000000" pitchFamily="18" charset="-120"/>
                        </a:rPr>
                        <a:t>method</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j-lt"/>
                          <a:ea typeface="微軟正黑體" panose="020B0604030504040204" pitchFamily="34" charset="-120"/>
                        </a:rPr>
                        <a:t>Anomaly detection algorithm method</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j-lt"/>
                          <a:ea typeface="微軟正黑體" panose="020B0604030504040204" pitchFamily="34" charset="-120"/>
                          <a:cs typeface="新細明體" panose="02020500000000000000" pitchFamily="18" charset="-120"/>
                        </a:rPr>
                        <a:t>(If this field is not provided, the default value will be </a:t>
                      </a:r>
                      <a:r>
                        <a:rPr lang="en-US" altLang="zh-TW" sz="1100" b="0" kern="1200" dirty="0">
                          <a:solidFill>
                            <a:srgbClr val="FF0000"/>
                          </a:solidFill>
                          <a:effectLst/>
                          <a:latin typeface="+mj-lt"/>
                          <a:ea typeface="微軟正黑體" panose="020B0604030504040204" pitchFamily="34" charset="-120"/>
                          <a:cs typeface="新細明體" panose="02020500000000000000" pitchFamily="18" charset="-120"/>
                        </a:rPr>
                        <a:t>"</a:t>
                      </a:r>
                      <a:r>
                        <a:rPr lang="en-US" altLang="zh-TW" sz="1100" b="1" dirty="0" err="1">
                          <a:solidFill>
                            <a:srgbClr val="FF0000"/>
                          </a:solidFill>
                        </a:rPr>
                        <a:t>adaptive_ai</a:t>
                      </a:r>
                      <a:r>
                        <a:rPr lang="en-US" altLang="zh-TW" sz="1100" b="0" kern="1200" dirty="0">
                          <a:solidFill>
                            <a:srgbClr val="FF0000"/>
                          </a:solidFill>
                          <a:effectLst/>
                          <a:latin typeface="+mj-lt"/>
                          <a:ea typeface="微軟正黑體" panose="020B0604030504040204" pitchFamily="34" charset="-120"/>
                          <a:cs typeface="新細明體" panose="02020500000000000000" pitchFamily="18" charset="-120"/>
                        </a:rPr>
                        <a:t>"</a:t>
                      </a:r>
                      <a:r>
                        <a:rPr lang="en-US" altLang="zh-TW" sz="1100" b="0" kern="1200" dirty="0">
                          <a:solidFill>
                            <a:schemeClr val="tx1"/>
                          </a:solidFill>
                          <a:effectLst/>
                          <a:latin typeface="+mj-lt"/>
                          <a:ea typeface="微軟正黑體" panose="020B0604030504040204" pitchFamily="34" charset="-120"/>
                          <a:cs typeface="新細明體" panose="02020500000000000000" pitchFamily="18" charset="-120"/>
                        </a:rPr>
                        <a:t>)</a:t>
                      </a:r>
                      <a:endParaRPr lang="zh-TW" altLang="zh-TW" sz="1100" b="0" kern="1200" dirty="0">
                        <a:solidFill>
                          <a:schemeClr val="tx1"/>
                        </a:solidFill>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String</a:t>
                      </a:r>
                      <a:endParaRPr lang="zh-TW" altLang="en-US" sz="1200" b="0" kern="1200" dirty="0">
                        <a:solidFill>
                          <a:schemeClr val="dk1"/>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1" kern="1200" dirty="0">
                          <a:solidFill>
                            <a:srgbClr val="FF0000"/>
                          </a:solidFill>
                          <a:effectLst/>
                          <a:latin typeface="+mn-lt"/>
                          <a:ea typeface="微軟正黑體" panose="020B0604030504040204" pitchFamily="34" charset="-120"/>
                          <a:cs typeface="新細明體" panose="02020500000000000000" pitchFamily="18" charset="-120"/>
                        </a:rPr>
                        <a:t>"</a:t>
                      </a:r>
                      <a:r>
                        <a:rPr lang="en-US" altLang="zh-TW" sz="1200" b="1" dirty="0" err="1">
                          <a:solidFill>
                            <a:srgbClr val="FF0000"/>
                          </a:solidFill>
                        </a:rPr>
                        <a:t>adaptive_ai</a:t>
                      </a:r>
                      <a:r>
                        <a:rPr lang="en-US" altLang="zh-TW" sz="1200" b="1" kern="1200" dirty="0">
                          <a:solidFill>
                            <a:srgbClr val="FF0000"/>
                          </a:solidFill>
                          <a:effectLst/>
                          <a:latin typeface="+mn-lt"/>
                          <a:ea typeface="微軟正黑體" panose="020B0604030504040204" pitchFamily="34" charset="-120"/>
                          <a:cs typeface="新細明體" panose="02020500000000000000" pitchFamily="18" charset="-120"/>
                        </a:rPr>
                        <a:t>" </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,"mean",</a:t>
                      </a:r>
                      <a:r>
                        <a:rPr lang="en-US" altLang="zh-TW" sz="1200" dirty="0"/>
                        <a:t> "</a:t>
                      </a:r>
                      <a:r>
                        <a:rPr lang="en-US" altLang="zh-TW" sz="1200" dirty="0" err="1"/>
                        <a:t>iqr</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t>, "</a:t>
                      </a:r>
                      <a:r>
                        <a:rPr lang="en-US" altLang="zh-TW" sz="1200" dirty="0" err="1"/>
                        <a:t>modified_z_score</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t>, "</a:t>
                      </a:r>
                      <a:r>
                        <a:rPr lang="en-US" altLang="zh-TW" sz="1200" dirty="0" err="1"/>
                        <a:t>iterative_trim_mean</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t> or "</a:t>
                      </a:r>
                      <a:r>
                        <a:rPr lang="en-US" altLang="zh-TW" sz="1200" dirty="0" err="1"/>
                        <a:t>moving_avg_threshold</a:t>
                      </a:r>
                      <a:r>
                        <a:rPr lang="en-US" altLang="zh-TW" sz="1200" dirty="0"/>
                        <a:t>"</a:t>
                      </a:r>
                      <a:endPar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355" rtl="0" eaLnBrk="1" fontAlgn="auto" latinLnBrk="0" hangingPunct="1">
                        <a:lnSpc>
                          <a:spcPct val="100000"/>
                        </a:lnSpc>
                        <a:spcBef>
                          <a:spcPts val="0"/>
                        </a:spcBef>
                        <a:spcAft>
                          <a:spcPts val="0"/>
                        </a:spcAft>
                        <a:buClrTx/>
                        <a:buSzTx/>
                        <a:buFontTx/>
                        <a:buNone/>
                        <a:tabLst/>
                        <a:defRPr/>
                      </a:pPr>
                      <a:r>
                        <a:rPr lang="en-US" altLang="zh-TW" sz="1200" b="0" dirty="0">
                          <a:effectLst/>
                        </a:rPr>
                        <a:t>N</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638964"/>
                  </a:ext>
                </a:extLst>
              </a:tr>
              <a:tr h="503568">
                <a:tc>
                  <a:txBody>
                    <a:bodyPr/>
                    <a:lstStyle/>
                    <a:p>
                      <a:pPr marL="0" algn="l" defTabSz="914355" rtl="0" eaLnBrk="1" latinLnBrk="0" hangingPunct="1"/>
                      <a:r>
                        <a:rPr lang="en-US" altLang="zh-TW" sz="1200" b="1" kern="1200" dirty="0" err="1">
                          <a:solidFill>
                            <a:srgbClr val="0000FF"/>
                          </a:solidFill>
                          <a:effectLst/>
                          <a:latin typeface="+mn-lt"/>
                          <a:ea typeface="+mn-ea"/>
                          <a:cs typeface="+mn-cs"/>
                        </a:rPr>
                        <a:t>fraudHotzone</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tx1"/>
                          </a:solidFill>
                          <a:effectLst/>
                          <a:latin typeface="+mj-lt"/>
                          <a:ea typeface="微軟正黑體" panose="020B0604030504040204" pitchFamily="34" charset="-120"/>
                          <a:cs typeface="新細明體" panose="02020500000000000000" pitchFamily="18" charset="-120"/>
                        </a:rPr>
                        <a:t>Identifier or name of the fraud </a:t>
                      </a:r>
                      <a:r>
                        <a:rPr lang="en-US" altLang="zh-TW" sz="1100" b="0" kern="1200" dirty="0" err="1">
                          <a:solidFill>
                            <a:schemeClr val="tx1"/>
                          </a:solidFill>
                          <a:effectLst/>
                          <a:latin typeface="+mj-lt"/>
                          <a:ea typeface="微軟正黑體" panose="020B0604030504040204" pitchFamily="34" charset="-120"/>
                          <a:cs typeface="新細明體" panose="02020500000000000000" pitchFamily="18" charset="-120"/>
                        </a:rPr>
                        <a:t>hotzone</a:t>
                      </a:r>
                      <a:r>
                        <a:rPr lang="en-US" altLang="zh-TW" sz="1100" b="0" kern="1200" dirty="0">
                          <a:solidFill>
                            <a:schemeClr val="tx1"/>
                          </a:solidFill>
                          <a:effectLst/>
                          <a:latin typeface="+mj-lt"/>
                          <a:ea typeface="微軟正黑體" panose="020B0604030504040204" pitchFamily="34" charset="-120"/>
                          <a:cs typeface="新細明體" panose="02020500000000000000" pitchFamily="18" charset="-120"/>
                        </a:rPr>
                        <a:t>, used to specify a high-risk scam area where the system monitors related call and SMS anomalies.</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tx1"/>
                          </a:solidFill>
                          <a:effectLst/>
                          <a:latin typeface="+mj-lt"/>
                          <a:ea typeface="微軟正黑體" panose="020B0604030504040204" pitchFamily="34" charset="-120"/>
                          <a:cs typeface="新細明體" panose="02020500000000000000" pitchFamily="18" charset="-120"/>
                        </a:rPr>
                        <a:t>(</a:t>
                      </a:r>
                      <a:r>
                        <a:rPr lang="en-US" altLang="zh-TW" sz="1100" b="0" kern="1200" dirty="0">
                          <a:solidFill>
                            <a:schemeClr val="dk1"/>
                          </a:solidFill>
                          <a:effectLst/>
                          <a:latin typeface="+mn-lt"/>
                          <a:ea typeface="微軟正黑體" panose="020B0604030504040204" pitchFamily="34" charset="-120"/>
                          <a:cs typeface="新細明體" panose="02020500000000000000" pitchFamily="18" charset="-120"/>
                        </a:rPr>
                        <a:t>If this field is not provided, </a:t>
                      </a:r>
                      <a:r>
                        <a:rPr lang="en-US" altLang="zh-TW" sz="1100" dirty="0"/>
                        <a:t>the system will default to using the government-provided fraud risk list for reference.</a:t>
                      </a:r>
                      <a:r>
                        <a:rPr lang="en-US" altLang="zh-TW" sz="1100" b="0" kern="1200" dirty="0">
                          <a:solidFill>
                            <a:schemeClr val="tx1"/>
                          </a:solidFill>
                          <a:effectLst/>
                          <a:latin typeface="+mj-lt"/>
                          <a:ea typeface="微軟正黑體" panose="020B0604030504040204" pitchFamily="34" charset="-120"/>
                          <a:cs typeface="新細明體" panose="02020500000000000000" pitchFamily="18" charset="-120"/>
                        </a:rPr>
                        <a:t>)</a:t>
                      </a:r>
                      <a:endParaRPr lang="zh-TW" altLang="zh-TW" sz="1100" b="0" kern="1200" dirty="0">
                        <a:solidFill>
                          <a:schemeClr val="tx1"/>
                        </a:solidFill>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String</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mn-cs"/>
                        </a:rPr>
                        <a:t>Cambodia</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355" rtl="0" eaLnBrk="1" fontAlgn="auto" latinLnBrk="0" hangingPunct="1">
                        <a:lnSpc>
                          <a:spcPct val="100000"/>
                        </a:lnSpc>
                        <a:spcBef>
                          <a:spcPts val="0"/>
                        </a:spcBef>
                        <a:spcAft>
                          <a:spcPts val="0"/>
                        </a:spcAft>
                        <a:buClrTx/>
                        <a:buSzTx/>
                        <a:buFontTx/>
                        <a:buNone/>
                        <a:tabLst/>
                        <a:defRPr/>
                      </a:pPr>
                      <a:r>
                        <a:rPr lang="en-US" altLang="zh-TW" sz="1200" b="0" dirty="0">
                          <a:effectLst/>
                        </a:rPr>
                        <a:t>N</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878464"/>
                  </a:ext>
                </a:extLst>
              </a:tr>
              <a:tr h="503568">
                <a:tc>
                  <a:txBody>
                    <a:bodyPr/>
                    <a:lstStyle/>
                    <a:p>
                      <a:pPr marL="0" algn="l" defTabSz="914355" rtl="0" eaLnBrk="1" latinLnBrk="0" hangingPunct="1"/>
                      <a:r>
                        <a:rPr lang="en-US" altLang="zh-TW" sz="1200" b="1" kern="1200" err="1">
                          <a:solidFill>
                            <a:srgbClr val="0000FF"/>
                          </a:solidFill>
                          <a:effectLst/>
                          <a:latin typeface="+mn-lt"/>
                          <a:ea typeface="+mn-ea"/>
                          <a:cs typeface="+mn-cs"/>
                        </a:rPr>
                        <a:t>checkType</a:t>
                      </a:r>
                      <a:endParaRPr lang="zh-TW" altLang="en-US" sz="1200" b="1" kern="120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新細明體" panose="02020500000000000000" pitchFamily="18" charset="-120"/>
                        </a:rPr>
                        <a:t>Specifics the type of anti-fraud factors to query</a:t>
                      </a:r>
                      <a:endParaRPr lang="zh-TW" altLang="zh-TW" sz="11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String</a:t>
                      </a:r>
                    </a:p>
                    <a:p>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call</a:t>
                      </a:r>
                      <a:r>
                        <a:rPr lang="en-US" altLang="zh-TW" sz="1200" b="0" kern="1200" dirty="0" err="1">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0" kern="1200" dirty="0" err="1">
                          <a:solidFill>
                            <a:schemeClr val="tx1"/>
                          </a:solidFill>
                          <a:effectLst/>
                          <a:latin typeface="+mn-lt"/>
                          <a:ea typeface="微軟正黑體" panose="020B0604030504040204" pitchFamily="34" charset="-120"/>
                          <a:cs typeface="新細明體" panose="02020500000000000000" pitchFamily="18" charset="-120"/>
                        </a:rPr>
                        <a:t>Indicate</a:t>
                      </a:r>
                      <a:r>
                        <a:rPr lang="en-US" altLang="zh-TW" sz="1200" b="0" kern="1200" dirty="0">
                          <a:solidFill>
                            <a:schemeClr val="tx1"/>
                          </a:solidFill>
                          <a:effectLst/>
                          <a:latin typeface="+mn-lt"/>
                          <a:ea typeface="微軟正黑體" panose="020B0604030504040204" pitchFamily="34" charset="-120"/>
                          <a:cs typeface="新細明體" panose="02020500000000000000" pitchFamily="18" charset="-120"/>
                        </a:rPr>
                        <a:t> that the query is for voice call-related fraud detection factors.</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sms</a:t>
                      </a: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tx1"/>
                          </a:solidFill>
                          <a:effectLst/>
                          <a:latin typeface="+mn-lt"/>
                          <a:ea typeface="微軟正黑體" panose="020B0604030504040204" pitchFamily="34" charset="-120"/>
                          <a:cs typeface="新細明體" panose="02020500000000000000" pitchFamily="18" charset="-120"/>
                        </a:rPr>
                        <a:t>Indicate that the query is for SMS-related fraud detection factors.</a:t>
                      </a:r>
                      <a:endPar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all</a:t>
                      </a:r>
                      <a:r>
                        <a:rPr lang="en-US" altLang="zh-TW" sz="1200" b="0" kern="1200" dirty="0" err="1">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0" kern="1200" dirty="0" err="1">
                          <a:solidFill>
                            <a:schemeClr val="tx1"/>
                          </a:solidFill>
                          <a:effectLst/>
                          <a:latin typeface="+mn-lt"/>
                          <a:ea typeface="微軟正黑體" panose="020B0604030504040204" pitchFamily="34" charset="-120"/>
                          <a:cs typeface="新細明體" panose="02020500000000000000" pitchFamily="18" charset="-120"/>
                        </a:rPr>
                        <a:t>Indicate</a:t>
                      </a:r>
                      <a:r>
                        <a:rPr lang="en-US" altLang="zh-TW" sz="1200" b="0" kern="1200" dirty="0">
                          <a:solidFill>
                            <a:schemeClr val="tx1"/>
                          </a:solidFill>
                          <a:effectLst/>
                          <a:latin typeface="+mn-lt"/>
                          <a:ea typeface="微軟正黑體" panose="020B0604030504040204" pitchFamily="34" charset="-120"/>
                          <a:cs typeface="新細明體" panose="02020500000000000000" pitchFamily="18" charset="-120"/>
                        </a:rPr>
                        <a:t> that the query is for both voice call-related and SMS-related fraud detection factors.</a:t>
                      </a:r>
                      <a:endPar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355" rtl="0" eaLnBrk="1" fontAlgn="auto" latinLnBrk="0" hangingPunct="1">
                        <a:lnSpc>
                          <a:spcPct val="100000"/>
                        </a:lnSpc>
                        <a:spcBef>
                          <a:spcPts val="0"/>
                        </a:spcBef>
                        <a:spcAft>
                          <a:spcPts val="0"/>
                        </a:spcAft>
                        <a:buClrTx/>
                        <a:buSzTx/>
                        <a:buFontTx/>
                        <a:buNone/>
                        <a:tabLst/>
                        <a:defRPr/>
                      </a:pPr>
                      <a:r>
                        <a:rPr lang="en-US" altLang="zh-TW" sz="1200" b="0" dirty="0">
                          <a:effectLst/>
                        </a:rPr>
                        <a:t>Y</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1138138"/>
                  </a:ext>
                </a:extLst>
              </a:tr>
              <a:tr h="503568">
                <a:tc>
                  <a:txBody>
                    <a:bodyPr/>
                    <a:lstStyle/>
                    <a:p>
                      <a:pPr marL="0" algn="l" defTabSz="914355" rtl="0" eaLnBrk="1" latinLnBrk="0" hangingPunct="1"/>
                      <a:r>
                        <a:rPr lang="en-US" altLang="zh-TW" sz="1200" b="1" kern="1200" dirty="0" err="1">
                          <a:solidFill>
                            <a:srgbClr val="0000FF"/>
                          </a:solidFill>
                          <a:effectLst/>
                          <a:latin typeface="+mn-lt"/>
                          <a:ea typeface="+mn-ea"/>
                          <a:cs typeface="+mn-cs"/>
                        </a:rPr>
                        <a:t>checkTarget</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新細明體" panose="02020500000000000000" pitchFamily="18" charset="-120"/>
                        </a:rPr>
                        <a:t>The perspective from which the target is being evaluated. This determines the type of analysis performed and the format of the response data</a:t>
                      </a:r>
                      <a:endParaRPr lang="zh-TW" altLang="zh-TW" sz="11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String</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suspect</a:t>
                      </a: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 </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Indicates the target is a fraud suspect. </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victim</a:t>
                      </a: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 </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Indicates the target is a potential victim. </a:t>
                      </a:r>
                      <a:endPar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355" rtl="0" eaLnBrk="1" fontAlgn="auto" latinLnBrk="0" hangingPunct="1">
                        <a:lnSpc>
                          <a:spcPct val="100000"/>
                        </a:lnSpc>
                        <a:spcBef>
                          <a:spcPts val="0"/>
                        </a:spcBef>
                        <a:spcAft>
                          <a:spcPts val="0"/>
                        </a:spcAft>
                        <a:buClrTx/>
                        <a:buSzTx/>
                        <a:buFontTx/>
                        <a:buNone/>
                        <a:tabLst/>
                        <a:defRPr/>
                      </a:pPr>
                      <a:r>
                        <a:rPr lang="en-US" altLang="zh-TW" sz="1200" b="0" dirty="0">
                          <a:effectLst/>
                        </a:rPr>
                        <a:t>Y</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181307"/>
                  </a:ext>
                </a:extLst>
              </a:tr>
            </a:tbl>
          </a:graphicData>
        </a:graphic>
      </p:graphicFrame>
    </p:spTree>
    <p:extLst>
      <p:ext uri="{BB962C8B-B14F-4D97-AF65-F5344CB8AC3E}">
        <p14:creationId xmlns:p14="http://schemas.microsoft.com/office/powerpoint/2010/main" val="187804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39963-E0D4-8852-D0EB-18FBC35E52F8}"/>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E831D13-1117-1D80-7FB7-AC47E6FF42DB}"/>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E78C325B-0B06-81FE-1558-AB4435CCAF76}"/>
              </a:ext>
            </a:extLst>
          </p:cNvPr>
          <p:cNvSpPr>
            <a:spLocks noGrp="1"/>
          </p:cNvSpPr>
          <p:nvPr>
            <p:ph type="title"/>
          </p:nvPr>
        </p:nvSpPr>
        <p:spPr>
          <a:xfrm>
            <a:off x="441325" y="441325"/>
            <a:ext cx="11309350" cy="509588"/>
          </a:xfrm>
          <a:noFill/>
        </p:spPr>
        <p:txBody>
          <a:bodyPr/>
          <a:lstStyle/>
          <a:p>
            <a:r>
              <a:rPr lang="en-US" altLang="zh-TW" dirty="0"/>
              <a:t>Fraud </a:t>
            </a:r>
            <a:r>
              <a:rPr lang="en-US" altLang="zh-TW" dirty="0" err="1"/>
              <a:t>Hotzone</a:t>
            </a:r>
            <a:r>
              <a:rPr lang="en-US" altLang="zh-TW" dirty="0"/>
              <a:t> Alert API Definition </a:t>
            </a:r>
            <a:r>
              <a:rPr lang="en-US" altLang="zh-TW" noProof="0" dirty="0"/>
              <a:t>(4/5)</a:t>
            </a:r>
            <a:r>
              <a:rPr lang="zh-TW" altLang="en-US" noProof="0" dirty="0"/>
              <a:t> </a:t>
            </a:r>
            <a:endParaRPr lang="en-GB" noProof="0" dirty="0"/>
          </a:p>
        </p:txBody>
      </p:sp>
      <p:sp>
        <p:nvSpPr>
          <p:cNvPr id="13" name="內容版面配置區 2">
            <a:extLst>
              <a:ext uri="{FF2B5EF4-FFF2-40B4-BE49-F238E27FC236}">
                <a16:creationId xmlns:a16="http://schemas.microsoft.com/office/drawing/2014/main" id="{AF91FA5A-9D47-599C-10FA-7C22FCB200F9}"/>
              </a:ext>
            </a:extLst>
          </p:cNvPr>
          <p:cNvSpPr txBox="1">
            <a:spLocks/>
          </p:cNvSpPr>
          <p:nvPr/>
        </p:nvSpPr>
        <p:spPr>
          <a:xfrm>
            <a:off x="779255" y="1324053"/>
            <a:ext cx="2185618" cy="509588"/>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200" b="1" i="0" u="none" strike="noStrike" kern="1200" cap="none" spc="-65" normalizeH="0" baseline="0" noProof="0" dirty="0">
                <a:ln>
                  <a:noFill/>
                </a:ln>
                <a:solidFill>
                  <a:srgbClr val="DC002B"/>
                </a:solidFill>
                <a:effectLst/>
                <a:uLnTx/>
                <a:uFillTx/>
                <a:latin typeface="Arial"/>
                <a:ea typeface="+mn-ea"/>
                <a:cs typeface="+mn-cs"/>
              </a:rPr>
              <a:t>Response </a:t>
            </a:r>
            <a:r>
              <a:rPr kumimoji="0" lang="en-US" altLang="zh-TW" sz="1600" b="1" i="0" u="none" strike="noStrike" kern="1200" cap="none" spc="-65" normalizeH="0" baseline="0" noProof="0" dirty="0">
                <a:ln>
                  <a:noFill/>
                </a:ln>
                <a:solidFill>
                  <a:srgbClr val="DC002B"/>
                </a:solidFill>
                <a:effectLst/>
                <a:uLnTx/>
                <a:uFillTx/>
                <a:latin typeface="Arial"/>
                <a:ea typeface="+mn-ea"/>
                <a:cs typeface="+mn-cs"/>
              </a:rPr>
              <a:t>(output)</a:t>
            </a:r>
            <a:endParaRPr kumimoji="0" lang="zh-TW" altLang="en-US" sz="1600" b="1" i="0" u="none" strike="noStrike" kern="1200" cap="none" spc="-65" normalizeH="0" baseline="0" noProof="0" dirty="0">
              <a:ln>
                <a:noFill/>
              </a:ln>
              <a:solidFill>
                <a:srgbClr val="DC002B"/>
              </a:solidFill>
              <a:effectLs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uLnTx/>
              <a:uFillTx/>
              <a:latin typeface="Arial"/>
              <a:ea typeface="+mn-ea"/>
              <a:cs typeface="+mn-cs"/>
            </a:endParaRPr>
          </a:p>
        </p:txBody>
      </p:sp>
      <p:graphicFrame>
        <p:nvGraphicFramePr>
          <p:cNvPr id="21" name="表格 20">
            <a:extLst>
              <a:ext uri="{FF2B5EF4-FFF2-40B4-BE49-F238E27FC236}">
                <a16:creationId xmlns:a16="http://schemas.microsoft.com/office/drawing/2014/main" id="{C4C443EC-3B71-8B7F-B53F-74E5956FB1F9}"/>
              </a:ext>
            </a:extLst>
          </p:cNvPr>
          <p:cNvGraphicFramePr>
            <a:graphicFrameLocks noGrp="1"/>
          </p:cNvGraphicFramePr>
          <p:nvPr>
            <p:extLst>
              <p:ext uri="{D42A27DB-BD31-4B8C-83A1-F6EECF244321}">
                <p14:modId xmlns:p14="http://schemas.microsoft.com/office/powerpoint/2010/main" val="2131915973"/>
              </p:ext>
            </p:extLst>
          </p:nvPr>
        </p:nvGraphicFramePr>
        <p:xfrm>
          <a:off x="666369" y="1760671"/>
          <a:ext cx="10746376" cy="1554480"/>
        </p:xfrm>
        <a:graphic>
          <a:graphicData uri="http://schemas.openxmlformats.org/drawingml/2006/table">
            <a:tbl>
              <a:tblPr firstRow="1" firstCol="1" bandRow="1">
                <a:tableStyleId>{10A1B5D5-9B99-4C35-A422-299274C87663}</a:tableStyleId>
              </a:tblPr>
              <a:tblGrid>
                <a:gridCol w="2316106">
                  <a:extLst>
                    <a:ext uri="{9D8B030D-6E8A-4147-A177-3AD203B41FA5}">
                      <a16:colId xmlns:a16="http://schemas.microsoft.com/office/drawing/2014/main" val="3550043272"/>
                    </a:ext>
                  </a:extLst>
                </a:gridCol>
                <a:gridCol w="2309961">
                  <a:extLst>
                    <a:ext uri="{9D8B030D-6E8A-4147-A177-3AD203B41FA5}">
                      <a16:colId xmlns:a16="http://schemas.microsoft.com/office/drawing/2014/main" val="2249087691"/>
                    </a:ext>
                  </a:extLst>
                </a:gridCol>
                <a:gridCol w="5163128">
                  <a:extLst>
                    <a:ext uri="{9D8B030D-6E8A-4147-A177-3AD203B41FA5}">
                      <a16:colId xmlns:a16="http://schemas.microsoft.com/office/drawing/2014/main" val="2251418928"/>
                    </a:ext>
                  </a:extLst>
                </a:gridCol>
                <a:gridCol w="957181">
                  <a:extLst>
                    <a:ext uri="{9D8B030D-6E8A-4147-A177-3AD203B41FA5}">
                      <a16:colId xmlns:a16="http://schemas.microsoft.com/office/drawing/2014/main" val="3965338273"/>
                    </a:ext>
                  </a:extLst>
                </a:gridCol>
              </a:tblGrid>
              <a:tr h="260185">
                <a:tc>
                  <a:txBody>
                    <a:bodyPr/>
                    <a:lstStyle/>
                    <a:p>
                      <a:r>
                        <a:rPr lang="en-US" altLang="zh-TW" sz="1200" b="1" dirty="0">
                          <a:effectLst/>
                          <a:latin typeface="+mj-lt"/>
                        </a:rPr>
                        <a:t>Parameters</a:t>
                      </a:r>
                      <a:endParaRPr lang="zh-TW" sz="1200" b="1" dirty="0">
                        <a:effectLst/>
                        <a:latin typeface="+mj-lt"/>
                        <a:ea typeface="微軟正黑體" panose="020B0604030504040204" pitchFamily="34" charset="-120"/>
                        <a:cs typeface="新細明體" panose="02020500000000000000" pitchFamily="18" charset="-120"/>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a:effectLst/>
                          <a:latin typeface="+mj-lt"/>
                          <a:ea typeface="微軟正黑體" panose="020B0604030504040204" pitchFamily="34" charset="-120"/>
                          <a:cs typeface="新細明體" panose="02020500000000000000" pitchFamily="18" charset="-120"/>
                        </a:rPr>
                        <a:t>Definition</a:t>
                      </a:r>
                      <a:endParaRPr lang="zh-TW" sz="1200" b="1">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a:effectLst/>
                          <a:latin typeface="+mj-lt"/>
                          <a:ea typeface="微軟正黑體" panose="020B0604030504040204" pitchFamily="34" charset="-120"/>
                          <a:cs typeface="新細明體" panose="02020500000000000000" pitchFamily="18" charset="-120"/>
                        </a:rPr>
                        <a:t>Format</a:t>
                      </a:r>
                      <a:endParaRPr lang="zh-TW" sz="1200" b="1">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a:effectLst/>
                          <a:latin typeface="+mj-lt"/>
                        </a:rPr>
                        <a:t>Required</a:t>
                      </a:r>
                      <a:endParaRPr lang="zh-TW" altLang="zh-TW" sz="1200" b="1">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459159"/>
                  </a:ext>
                </a:extLst>
              </a:tr>
              <a:tr h="503568">
                <a:tc>
                  <a:txBody>
                    <a:bodyPr/>
                    <a:lstStyle/>
                    <a:p>
                      <a:pPr marL="0" algn="l" defTabSz="914355" rtl="0" eaLnBrk="1" latinLnBrk="0" hangingPunct="1"/>
                      <a:r>
                        <a:rPr lang="en-US" altLang="zh-TW" sz="1200" b="1" kern="1200" dirty="0" err="1">
                          <a:solidFill>
                            <a:schemeClr val="dk1"/>
                          </a:solidFill>
                          <a:effectLst/>
                          <a:latin typeface="+mn-lt"/>
                          <a:ea typeface="微軟正黑體" panose="020B0604030504040204" pitchFamily="34" charset="-120"/>
                          <a:cs typeface="新細明體" panose="02020500000000000000" pitchFamily="18" charset="-120"/>
                        </a:rPr>
                        <a:t>anomalyDetected</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dirty="0">
                          <a:effectLst/>
                          <a:latin typeface="+mj-lt"/>
                          <a:ea typeface="微軟正黑體" panose="020B0604030504040204" pitchFamily="34" charset="-120"/>
                          <a:cs typeface="新細明體" panose="02020500000000000000" pitchFamily="18" charset="-120"/>
                        </a:rPr>
                        <a:t>Whether anomaly detected</a:t>
                      </a:r>
                      <a:endParaRPr lang="zh-TW" sz="1100" b="0" dirty="0">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buFontTx/>
                        <a:buNone/>
                      </a:pPr>
                      <a:r>
                        <a:rPr lang="en-US" altLang="zh-TW" sz="1200" b="0" kern="1200" dirty="0">
                          <a:solidFill>
                            <a:schemeClr val="tx1"/>
                          </a:solidFill>
                          <a:effectLst/>
                          <a:latin typeface="+mn-lt"/>
                          <a:ea typeface="微軟正黑體" panose="020B0604030504040204" pitchFamily="34" charset="-120"/>
                          <a:cs typeface="新細明體" panose="02020500000000000000" pitchFamily="18" charset="-120"/>
                        </a:rPr>
                        <a:t>Boolean</a:t>
                      </a:r>
                    </a:p>
                    <a:p>
                      <a:pPr marL="0" indent="0">
                        <a:buFontTx/>
                        <a:buNone/>
                      </a:pP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true: </a:t>
                      </a:r>
                      <a:r>
                        <a:rPr lang="en-US" altLang="zh-TW" sz="1200" b="0" dirty="0">
                          <a:effectLst/>
                          <a:latin typeface="+mj-lt"/>
                          <a:ea typeface="微軟正黑體" panose="020B0604030504040204" pitchFamily="34" charset="-120"/>
                          <a:cs typeface="新細明體" panose="02020500000000000000" pitchFamily="18" charset="-120"/>
                        </a:rPr>
                        <a:t>anomaly behavior has been detected by the system</a:t>
                      </a:r>
                    </a:p>
                    <a:p>
                      <a:pPr marL="0" indent="0">
                        <a:buFontTx/>
                        <a:buNone/>
                      </a:pP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false: </a:t>
                      </a:r>
                      <a:r>
                        <a:rPr lang="en-US" altLang="zh-TW" sz="1200" b="0" dirty="0">
                          <a:effectLst/>
                          <a:latin typeface="+mj-lt"/>
                          <a:ea typeface="微軟正黑體" panose="020B0604030504040204" pitchFamily="34" charset="-120"/>
                          <a:cs typeface="新細明體" panose="02020500000000000000" pitchFamily="18" charset="-120"/>
                        </a:rPr>
                        <a:t>no anomaly detected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TW" sz="1200" b="0">
                          <a:effectLst/>
                        </a:rPr>
                        <a:t>Y</a:t>
                      </a:r>
                      <a:endParaRPr lang="zh-TW" altLang="zh-TW" sz="1200" b="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5820410"/>
                  </a:ext>
                </a:extLst>
              </a:tr>
              <a:tr h="503568">
                <a:tc>
                  <a:txBody>
                    <a:bodyPr/>
                    <a:lstStyle/>
                    <a:p>
                      <a:pPr marL="0" algn="l" defTabSz="914355" rtl="0" eaLnBrk="1" latinLnBrk="0" hangingPunct="1"/>
                      <a:r>
                        <a:rPr lang="en-US" altLang="zh-TW" sz="1200" b="1" kern="1200" dirty="0" err="1">
                          <a:solidFill>
                            <a:schemeClr val="dk1"/>
                          </a:solidFill>
                          <a:effectLst/>
                          <a:latin typeface="+mn-lt"/>
                          <a:ea typeface="微軟正黑體" panose="020B0604030504040204" pitchFamily="34" charset="-120"/>
                          <a:cs typeface="新細明體" panose="02020500000000000000" pitchFamily="18" charset="-120"/>
                        </a:rPr>
                        <a:t>anomalyDate</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kern="1200" dirty="0">
                          <a:solidFill>
                            <a:schemeClr val="dk1"/>
                          </a:solidFill>
                          <a:effectLst/>
                          <a:latin typeface="+mj-lt"/>
                          <a:ea typeface="微軟正黑體" panose="020B0604030504040204" pitchFamily="34" charset="-120"/>
                          <a:cs typeface="新細明體" panose="02020500000000000000" pitchFamily="18" charset="-120"/>
                        </a:rPr>
                        <a:t>Date when anomaly occurred</a:t>
                      </a:r>
                      <a:endParaRPr lang="zh-TW" altLang="zh-TW" sz="1100" b="0" kern="1200" dirty="0">
                        <a:solidFill>
                          <a:schemeClr val="dk1"/>
                        </a:solidFill>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dirty="0"/>
                        <a:t>String(follow ISO 8601 date standard) : </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t>YYYY-MM-DD</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dirty="0"/>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dirty="0"/>
                        <a:t>When </a:t>
                      </a:r>
                      <a:r>
                        <a:rPr lang="en-US" altLang="zh-TW" sz="1200" dirty="0" err="1"/>
                        <a:t>anomalyDetected</a:t>
                      </a:r>
                      <a:r>
                        <a:rPr lang="en-US" altLang="zh-TW" sz="1200" dirty="0"/>
                        <a:t> is </a:t>
                      </a:r>
                      <a:r>
                        <a:rPr lang="en-US" altLang="zh-TW" sz="1200" b="1" dirty="0">
                          <a:solidFill>
                            <a:srgbClr val="0000FF"/>
                          </a:solidFill>
                        </a:rPr>
                        <a:t>false</a:t>
                      </a:r>
                      <a:r>
                        <a:rPr lang="en-US" altLang="zh-TW" sz="1200" dirty="0"/>
                        <a:t>, this field can be null or an empty string</a:t>
                      </a:r>
                      <a:endParaRPr lang="en-US" altLang="zh-TW" sz="1200" b="0" dirty="0">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TW" sz="1200" b="0" dirty="0">
                          <a:effectLst/>
                        </a:rPr>
                        <a:t>Y</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070057"/>
                  </a:ext>
                </a:extLst>
              </a:tr>
            </a:tbl>
          </a:graphicData>
        </a:graphic>
      </p:graphicFrame>
      <p:sp>
        <p:nvSpPr>
          <p:cNvPr id="4" name="文字方塊 3">
            <a:extLst>
              <a:ext uri="{FF2B5EF4-FFF2-40B4-BE49-F238E27FC236}">
                <a16:creationId xmlns:a16="http://schemas.microsoft.com/office/drawing/2014/main" id="{307D2281-B1B4-61CD-E443-AA09C0B8B806}"/>
              </a:ext>
            </a:extLst>
          </p:cNvPr>
          <p:cNvSpPr txBox="1"/>
          <p:nvPr/>
        </p:nvSpPr>
        <p:spPr>
          <a:xfrm>
            <a:off x="779255" y="4543572"/>
            <a:ext cx="3420956" cy="1938992"/>
          </a:xfrm>
          <a:prstGeom prst="rect">
            <a:avLst/>
          </a:prstGeom>
          <a:noFill/>
        </p:spPr>
        <p:txBody>
          <a:bodyPr wrap="square">
            <a:spAutoFit/>
          </a:bodyPr>
          <a:lstStyle/>
          <a:p>
            <a:pPr defTabSz="914355">
              <a:defRPr/>
            </a:pPr>
            <a:r>
              <a:rPr lang="en-US" altLang="zh-TW" sz="1200" b="1" dirty="0">
                <a:solidFill>
                  <a:schemeClr val="dk1"/>
                </a:solidFill>
              </a:rPr>
              <a:t>Request:</a:t>
            </a:r>
          </a:p>
          <a:p>
            <a:pPr defTabSz="914355">
              <a:defRPr/>
            </a:pP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phoneNumber</a:t>
            </a:r>
            <a:r>
              <a:rPr lang="en-US" altLang="zh-TW" sz="1200" dirty="0">
                <a:solidFill>
                  <a:schemeClr val="dk1"/>
                </a:solidFill>
              </a:rPr>
              <a:t>": "+886912345679",</a:t>
            </a:r>
          </a:p>
          <a:p>
            <a:pPr defTabSz="914355">
              <a:defRPr/>
            </a:pPr>
            <a:r>
              <a:rPr lang="en-US" altLang="zh-TW" sz="1200" dirty="0">
                <a:solidFill>
                  <a:schemeClr val="dk1"/>
                </a:solidFill>
              </a:rPr>
              <a:t>   "</a:t>
            </a:r>
            <a:r>
              <a:rPr lang="en-US" altLang="zh-TW" sz="1200" dirty="0" err="1">
                <a:solidFill>
                  <a:schemeClr val="dk1"/>
                </a:solidFill>
              </a:rPr>
              <a:t>lookBackDays</a:t>
            </a:r>
            <a:r>
              <a:rPr lang="en-US" altLang="zh-TW" sz="1200" dirty="0">
                <a:solidFill>
                  <a:schemeClr val="dk1"/>
                </a:solidFill>
              </a:rPr>
              <a:t>": “14",</a:t>
            </a:r>
          </a:p>
          <a:p>
            <a:pPr defTabSz="914355">
              <a:defRPr/>
            </a:pPr>
            <a:r>
              <a:rPr lang="en-US" altLang="zh-TW" sz="1200" dirty="0">
                <a:solidFill>
                  <a:schemeClr val="dk1"/>
                </a:solidFill>
              </a:rPr>
              <a:t>   "</a:t>
            </a:r>
            <a:r>
              <a:rPr lang="en-US" altLang="zh-TW" sz="1200" dirty="0" err="1">
                <a:solidFill>
                  <a:schemeClr val="dk1"/>
                </a:solidFill>
              </a:rPr>
              <a:t>thresholdRatio</a:t>
            </a:r>
            <a:r>
              <a:rPr lang="en-US" altLang="zh-TW" sz="1200" dirty="0">
                <a:solidFill>
                  <a:schemeClr val="dk1"/>
                </a:solidFill>
              </a:rPr>
              <a:t>“: “</a:t>
            </a:r>
            <a:r>
              <a:rPr lang="en-US" altLang="zh-TW" sz="1200" dirty="0" err="1">
                <a:solidFill>
                  <a:schemeClr val="dk1"/>
                </a:solidFill>
              </a:rPr>
              <a:t>adaptive_ai</a:t>
            </a:r>
            <a:r>
              <a:rPr lang="en-US" altLang="zh-TW" sz="1200" dirty="0">
                <a:solidFill>
                  <a:schemeClr val="dk1"/>
                </a:solidFill>
              </a:rPr>
              <a:t>",</a:t>
            </a:r>
          </a:p>
          <a:p>
            <a:pPr defTabSz="914355">
              <a:defRPr/>
            </a:pPr>
            <a:r>
              <a:rPr lang="en-US" altLang="zh-TW" sz="1200" dirty="0">
                <a:solidFill>
                  <a:schemeClr val="dk1"/>
                </a:solidFill>
              </a:rPr>
              <a:t>   "method": "</a:t>
            </a:r>
            <a:r>
              <a:rPr lang="en-US" altLang="zh-TW" sz="1200" dirty="0" err="1">
                <a:solidFill>
                  <a:schemeClr val="dk1"/>
                </a:solidFill>
              </a:rPr>
              <a:t>adaptive_ai</a:t>
            </a: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fraudHotzone</a:t>
            </a:r>
            <a:r>
              <a:rPr lang="en-US" altLang="zh-TW" sz="1200" dirty="0">
                <a:solidFill>
                  <a:schemeClr val="dk1"/>
                </a:solidFill>
              </a:rPr>
              <a:t>“ : ["</a:t>
            </a:r>
            <a:r>
              <a:rPr lang="en-US" altLang="zh-TW" sz="1200" dirty="0" err="1">
                <a:solidFill>
                  <a:schemeClr val="dk1"/>
                </a:solidFill>
              </a:rPr>
              <a:t>Cambodia“,”Vietnam</a:t>
            </a: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checkType</a:t>
            </a:r>
            <a:r>
              <a:rPr lang="en-US" altLang="zh-TW" sz="1200" dirty="0">
                <a:solidFill>
                  <a:schemeClr val="dk1"/>
                </a:solidFill>
              </a:rPr>
              <a:t>”: “</a:t>
            </a:r>
            <a:r>
              <a:rPr lang="en-US" altLang="zh-TW" sz="1200" dirty="0" err="1">
                <a:solidFill>
                  <a:schemeClr val="dk1"/>
                </a:solidFill>
              </a:rPr>
              <a:t>sms</a:t>
            </a: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checkTarget</a:t>
            </a:r>
            <a:r>
              <a:rPr lang="en-US" altLang="zh-TW" sz="1200" dirty="0">
                <a:solidFill>
                  <a:schemeClr val="dk1"/>
                </a:solidFill>
              </a:rPr>
              <a:t>”: “victim”</a:t>
            </a:r>
          </a:p>
          <a:p>
            <a:pPr defTabSz="914355">
              <a:defRPr/>
            </a:pPr>
            <a:r>
              <a:rPr lang="en-US" altLang="zh-TW" sz="1200" dirty="0">
                <a:solidFill>
                  <a:schemeClr val="dk1"/>
                </a:solidFill>
              </a:rPr>
              <a:t>}</a:t>
            </a:r>
            <a:endParaRPr lang="zh-TW" altLang="zh-TW" sz="1200" dirty="0">
              <a:solidFill>
                <a:schemeClr val="dk1"/>
              </a:solidFill>
            </a:endParaRPr>
          </a:p>
        </p:txBody>
      </p:sp>
      <p:sp>
        <p:nvSpPr>
          <p:cNvPr id="7" name="內容版面配置區 2">
            <a:extLst>
              <a:ext uri="{FF2B5EF4-FFF2-40B4-BE49-F238E27FC236}">
                <a16:creationId xmlns:a16="http://schemas.microsoft.com/office/drawing/2014/main" id="{EAE0B576-1270-639D-AA21-E7438183A3E5}"/>
              </a:ext>
            </a:extLst>
          </p:cNvPr>
          <p:cNvSpPr txBox="1">
            <a:spLocks/>
          </p:cNvSpPr>
          <p:nvPr/>
        </p:nvSpPr>
        <p:spPr>
          <a:xfrm>
            <a:off x="779255" y="3856611"/>
            <a:ext cx="2185618" cy="509588"/>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200" b="1" i="0" u="none" strike="noStrike" kern="1200" cap="none" spc="-65" normalizeH="0" baseline="0" noProof="0" dirty="0">
                <a:ln>
                  <a:noFill/>
                </a:ln>
                <a:solidFill>
                  <a:srgbClr val="DC002B"/>
                </a:solidFill>
                <a:effectLst/>
                <a:uLnTx/>
                <a:uFillTx/>
                <a:latin typeface="Arial"/>
                <a:ea typeface="+mn-ea"/>
                <a:cs typeface="+mn-cs"/>
              </a:rPr>
              <a:t>Example</a:t>
            </a:r>
            <a:endParaRPr kumimoji="0" lang="zh-TW" altLang="en-US" sz="1600" b="1" i="0" u="none" strike="noStrike" kern="1200" cap="none" spc="-65" normalizeH="0" baseline="0" noProof="0" dirty="0">
              <a:ln>
                <a:noFill/>
              </a:ln>
              <a:solidFill>
                <a:srgbClr val="DC002B"/>
              </a:solidFill>
              <a:effectLs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uLnTx/>
              <a:uFillTx/>
              <a:latin typeface="Arial"/>
              <a:ea typeface="+mn-ea"/>
              <a:cs typeface="+mn-cs"/>
            </a:endParaRPr>
          </a:p>
        </p:txBody>
      </p:sp>
      <p:sp>
        <p:nvSpPr>
          <p:cNvPr id="8" name="文字方塊 7">
            <a:extLst>
              <a:ext uri="{FF2B5EF4-FFF2-40B4-BE49-F238E27FC236}">
                <a16:creationId xmlns:a16="http://schemas.microsoft.com/office/drawing/2014/main" id="{1D8C6948-93EC-5AB0-71B3-0A0E88C1A87D}"/>
              </a:ext>
            </a:extLst>
          </p:cNvPr>
          <p:cNvSpPr txBox="1"/>
          <p:nvPr/>
        </p:nvSpPr>
        <p:spPr>
          <a:xfrm>
            <a:off x="8668108" y="4912903"/>
            <a:ext cx="3320692" cy="1015663"/>
          </a:xfrm>
          <a:prstGeom prst="rect">
            <a:avLst/>
          </a:prstGeom>
          <a:noFill/>
        </p:spPr>
        <p:txBody>
          <a:bodyPr wrap="square">
            <a:spAutoFit/>
          </a:bodyPr>
          <a:lstStyle/>
          <a:p>
            <a:pPr defTabSz="914355">
              <a:defRPr/>
            </a:pPr>
            <a:r>
              <a:rPr lang="en-US" altLang="zh-TW" sz="1200" b="1" dirty="0">
                <a:solidFill>
                  <a:schemeClr val="dk1"/>
                </a:solidFill>
              </a:rPr>
              <a:t>Response:</a:t>
            </a:r>
          </a:p>
          <a:p>
            <a:pPr defTabSz="914355">
              <a:defRPr/>
            </a:pP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anomalyDetected</a:t>
            </a:r>
            <a:r>
              <a:rPr lang="en-US" altLang="zh-TW" sz="1200" dirty="0">
                <a:solidFill>
                  <a:schemeClr val="dk1"/>
                </a:solidFill>
              </a:rPr>
              <a:t>": </a:t>
            </a:r>
            <a:r>
              <a:rPr lang="en-US" altLang="zh-TW" sz="1200" b="1" dirty="0">
                <a:solidFill>
                  <a:srgbClr val="DC002B"/>
                </a:solidFill>
              </a:rPr>
              <a:t>true</a:t>
            </a: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anomalyDate</a:t>
            </a:r>
            <a:r>
              <a:rPr lang="en-US" altLang="zh-TW" sz="1200" dirty="0">
                <a:solidFill>
                  <a:schemeClr val="dk1"/>
                </a:solidFill>
              </a:rPr>
              <a:t>": ["2025-07-12“, "2025-07-13“]</a:t>
            </a:r>
          </a:p>
          <a:p>
            <a:pPr defTabSz="914355">
              <a:defRPr/>
            </a:pPr>
            <a:r>
              <a:rPr lang="en-US" altLang="zh-TW" sz="1200" dirty="0">
                <a:solidFill>
                  <a:schemeClr val="dk1"/>
                </a:solidFill>
              </a:rPr>
              <a:t>}</a:t>
            </a:r>
          </a:p>
        </p:txBody>
      </p:sp>
      <p:pic>
        <p:nvPicPr>
          <p:cNvPr id="9" name="圖片 8">
            <a:extLst>
              <a:ext uri="{FF2B5EF4-FFF2-40B4-BE49-F238E27FC236}">
                <a16:creationId xmlns:a16="http://schemas.microsoft.com/office/drawing/2014/main" id="{371AF4E9-A8DB-E2DD-9A9A-0DE71EEBC78F}"/>
              </a:ext>
            </a:extLst>
          </p:cNvPr>
          <p:cNvPicPr>
            <a:picLocks noChangeAspect="1"/>
          </p:cNvPicPr>
          <p:nvPr/>
        </p:nvPicPr>
        <p:blipFill>
          <a:blip r:embed="rId3"/>
          <a:stretch>
            <a:fillRect/>
          </a:stretch>
        </p:blipFill>
        <p:spPr>
          <a:xfrm>
            <a:off x="3927566" y="3714063"/>
            <a:ext cx="3937880" cy="3143937"/>
          </a:xfrm>
          <a:prstGeom prst="rect">
            <a:avLst/>
          </a:prstGeom>
        </p:spPr>
      </p:pic>
      <p:sp>
        <p:nvSpPr>
          <p:cNvPr id="10" name="橢圓 9">
            <a:extLst>
              <a:ext uri="{FF2B5EF4-FFF2-40B4-BE49-F238E27FC236}">
                <a16:creationId xmlns:a16="http://schemas.microsoft.com/office/drawing/2014/main" id="{E69B4097-8E11-851F-BC92-5E03A4756B9A}"/>
              </a:ext>
            </a:extLst>
          </p:cNvPr>
          <p:cNvSpPr/>
          <p:nvPr/>
        </p:nvSpPr>
        <p:spPr>
          <a:xfrm>
            <a:off x="6691877" y="3790612"/>
            <a:ext cx="257046" cy="257046"/>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6E13D008-822A-71CD-91FB-46260818A7FF}"/>
              </a:ext>
            </a:extLst>
          </p:cNvPr>
          <p:cNvSpPr/>
          <p:nvPr/>
        </p:nvSpPr>
        <p:spPr>
          <a:xfrm>
            <a:off x="5862739" y="5329155"/>
            <a:ext cx="257046" cy="257046"/>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內容版面配置區 2">
            <a:extLst>
              <a:ext uri="{FF2B5EF4-FFF2-40B4-BE49-F238E27FC236}">
                <a16:creationId xmlns:a16="http://schemas.microsoft.com/office/drawing/2014/main" id="{CA84197C-5DE0-2A0C-71B0-7B5A28DDC424}"/>
              </a:ext>
            </a:extLst>
          </p:cNvPr>
          <p:cNvSpPr txBox="1">
            <a:spLocks/>
          </p:cNvSpPr>
          <p:nvPr/>
        </p:nvSpPr>
        <p:spPr>
          <a:xfrm>
            <a:off x="6948923" y="3700840"/>
            <a:ext cx="701616" cy="21829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050" b="1" i="0" u="none" strike="noStrike" kern="1200" cap="none" spc="-65" normalizeH="0" baseline="0" noProof="0" dirty="0">
                <a:ln>
                  <a:noFill/>
                </a:ln>
                <a:solidFill>
                  <a:srgbClr val="DC002B"/>
                </a:solidFill>
                <a:effectLst/>
                <a:highlight>
                  <a:srgbClr val="FFFF00"/>
                </a:highlight>
                <a:uLnTx/>
                <a:uFillTx/>
                <a:latin typeface="Arial"/>
                <a:ea typeface="+mn-ea"/>
                <a:cs typeface="+mn-cs"/>
              </a:rPr>
              <a:t>Anomaly</a:t>
            </a:r>
            <a:endParaRPr kumimoji="0" lang="zh-TW" altLang="en-US" sz="105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p:txBody>
      </p:sp>
      <p:sp>
        <p:nvSpPr>
          <p:cNvPr id="14" name="內容版面配置區 2">
            <a:extLst>
              <a:ext uri="{FF2B5EF4-FFF2-40B4-BE49-F238E27FC236}">
                <a16:creationId xmlns:a16="http://schemas.microsoft.com/office/drawing/2014/main" id="{54988A4E-A4ED-6759-3F2D-EA67D2F1CDC8}"/>
              </a:ext>
            </a:extLst>
          </p:cNvPr>
          <p:cNvSpPr txBox="1">
            <a:spLocks/>
          </p:cNvSpPr>
          <p:nvPr/>
        </p:nvSpPr>
        <p:spPr>
          <a:xfrm>
            <a:off x="6247307" y="5394768"/>
            <a:ext cx="701616" cy="21829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050" b="1" i="0" u="none" strike="noStrike" kern="1200" cap="none" spc="-65" normalizeH="0" baseline="0" noProof="0" dirty="0">
                <a:ln>
                  <a:noFill/>
                </a:ln>
                <a:solidFill>
                  <a:srgbClr val="DC002B"/>
                </a:solidFill>
                <a:effectLst/>
                <a:highlight>
                  <a:srgbClr val="FFFF00"/>
                </a:highlight>
                <a:uLnTx/>
                <a:uFillTx/>
                <a:latin typeface="Arial"/>
                <a:ea typeface="+mn-ea"/>
                <a:cs typeface="+mn-cs"/>
              </a:rPr>
              <a:t>Anomaly</a:t>
            </a:r>
            <a:endParaRPr kumimoji="0" lang="zh-TW" altLang="en-US" sz="105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p:txBody>
      </p:sp>
    </p:spTree>
    <p:extLst>
      <p:ext uri="{BB962C8B-B14F-4D97-AF65-F5344CB8AC3E}">
        <p14:creationId xmlns:p14="http://schemas.microsoft.com/office/powerpoint/2010/main" val="83646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254E6-E019-5419-BBAD-C050FFCEEF1C}"/>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BEF73D1-4F18-B09E-20FE-69B27F5AE3C2}"/>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20395323-C806-DB7A-A95F-3909222492D6}"/>
              </a:ext>
            </a:extLst>
          </p:cNvPr>
          <p:cNvSpPr>
            <a:spLocks noGrp="1"/>
          </p:cNvSpPr>
          <p:nvPr>
            <p:ph type="title"/>
          </p:nvPr>
        </p:nvSpPr>
        <p:spPr>
          <a:xfrm>
            <a:off x="441325" y="441325"/>
            <a:ext cx="11309350" cy="509588"/>
          </a:xfrm>
          <a:noFill/>
        </p:spPr>
        <p:txBody>
          <a:bodyPr/>
          <a:lstStyle/>
          <a:p>
            <a:r>
              <a:rPr lang="en-US" altLang="zh-TW" dirty="0"/>
              <a:t>Fraud </a:t>
            </a:r>
            <a:r>
              <a:rPr lang="en-US" altLang="zh-TW" dirty="0" err="1"/>
              <a:t>Hotzone</a:t>
            </a:r>
            <a:r>
              <a:rPr lang="en-US" altLang="zh-TW" dirty="0"/>
              <a:t> Alert API Definition </a:t>
            </a:r>
            <a:r>
              <a:rPr lang="en-US" altLang="zh-TW" noProof="0" dirty="0"/>
              <a:t>(5/5)</a:t>
            </a:r>
            <a:r>
              <a:rPr lang="zh-TW" altLang="en-US" noProof="0" dirty="0"/>
              <a:t> </a:t>
            </a:r>
            <a:endParaRPr lang="en-GB" noProof="0" dirty="0"/>
          </a:p>
        </p:txBody>
      </p:sp>
      <p:pic>
        <p:nvPicPr>
          <p:cNvPr id="16" name="圖片 15">
            <a:extLst>
              <a:ext uri="{FF2B5EF4-FFF2-40B4-BE49-F238E27FC236}">
                <a16:creationId xmlns:a16="http://schemas.microsoft.com/office/drawing/2014/main" id="{FCAA1C38-011A-A142-515F-1439C3E38143}"/>
              </a:ext>
            </a:extLst>
          </p:cNvPr>
          <p:cNvPicPr>
            <a:picLocks noChangeAspect="1"/>
          </p:cNvPicPr>
          <p:nvPr/>
        </p:nvPicPr>
        <p:blipFill>
          <a:blip r:embed="rId3"/>
          <a:srcRect b="33237"/>
          <a:stretch/>
        </p:blipFill>
        <p:spPr>
          <a:xfrm>
            <a:off x="441325" y="1769806"/>
            <a:ext cx="11457735" cy="1952811"/>
          </a:xfrm>
          <a:prstGeom prst="rect">
            <a:avLst/>
          </a:prstGeom>
        </p:spPr>
      </p:pic>
      <p:pic>
        <p:nvPicPr>
          <p:cNvPr id="17" name="圖片 16">
            <a:extLst>
              <a:ext uri="{FF2B5EF4-FFF2-40B4-BE49-F238E27FC236}">
                <a16:creationId xmlns:a16="http://schemas.microsoft.com/office/drawing/2014/main" id="{296B8AC0-F3FB-8BC1-3CD5-2CE92D8FC1BF}"/>
              </a:ext>
            </a:extLst>
          </p:cNvPr>
          <p:cNvPicPr>
            <a:picLocks noChangeAspect="1"/>
          </p:cNvPicPr>
          <p:nvPr/>
        </p:nvPicPr>
        <p:blipFill>
          <a:blip r:embed="rId4"/>
          <a:srcRect b="32041"/>
          <a:stretch/>
        </p:blipFill>
        <p:spPr>
          <a:xfrm>
            <a:off x="441324" y="3781616"/>
            <a:ext cx="11457736" cy="2094721"/>
          </a:xfrm>
          <a:prstGeom prst="rect">
            <a:avLst/>
          </a:prstGeom>
        </p:spPr>
      </p:pic>
      <p:sp>
        <p:nvSpPr>
          <p:cNvPr id="2" name="內容版面配置區 2">
            <a:extLst>
              <a:ext uri="{FF2B5EF4-FFF2-40B4-BE49-F238E27FC236}">
                <a16:creationId xmlns:a16="http://schemas.microsoft.com/office/drawing/2014/main" id="{B092C93B-35FD-29BD-393F-EA2699274F04}"/>
              </a:ext>
            </a:extLst>
          </p:cNvPr>
          <p:cNvSpPr txBox="1">
            <a:spLocks/>
          </p:cNvSpPr>
          <p:nvPr/>
        </p:nvSpPr>
        <p:spPr>
          <a:xfrm>
            <a:off x="779254" y="1341471"/>
            <a:ext cx="3857401" cy="42833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200" b="1" i="0" u="none" strike="noStrike" kern="1200" cap="none" spc="-65" normalizeH="0" baseline="0" noProof="0" dirty="0">
                <a:ln>
                  <a:noFill/>
                </a:ln>
                <a:solidFill>
                  <a:srgbClr val="DC002B"/>
                </a:solidFill>
                <a:effectLst/>
                <a:uLnTx/>
                <a:uFillTx/>
                <a:latin typeface="Arial"/>
                <a:ea typeface="+mn-ea"/>
                <a:cs typeface="+mn-cs"/>
              </a:rPr>
              <a:t>Algorithm Reference Data</a:t>
            </a:r>
            <a:endParaRPr kumimoji="0" lang="zh-TW" altLang="en-US" sz="1600" b="1" i="0" u="none" strike="noStrike" kern="1200" cap="none" spc="-65" normalizeH="0" baseline="0" noProof="0" dirty="0">
              <a:ln>
                <a:noFill/>
              </a:ln>
              <a:solidFill>
                <a:srgbClr val="DC002B"/>
              </a:solidFill>
              <a:effectLs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uLnTx/>
              <a:uFillTx/>
              <a:latin typeface="Arial"/>
              <a:ea typeface="+mn-ea"/>
              <a:cs typeface="+mn-cs"/>
            </a:endParaRPr>
          </a:p>
        </p:txBody>
      </p:sp>
      <p:cxnSp>
        <p:nvCxnSpPr>
          <p:cNvPr id="28" name="直線接點 27">
            <a:extLst>
              <a:ext uri="{FF2B5EF4-FFF2-40B4-BE49-F238E27FC236}">
                <a16:creationId xmlns:a16="http://schemas.microsoft.com/office/drawing/2014/main" id="{7BE1DBE9-5872-D876-D013-07289BD66BE9}"/>
              </a:ext>
            </a:extLst>
          </p:cNvPr>
          <p:cNvCxnSpPr>
            <a:cxnSpLocks/>
          </p:cNvCxnSpPr>
          <p:nvPr/>
        </p:nvCxnSpPr>
        <p:spPr>
          <a:xfrm flipV="1">
            <a:off x="441219" y="3742583"/>
            <a:ext cx="11457841" cy="828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內容版面配置區 2">
            <a:extLst>
              <a:ext uri="{FF2B5EF4-FFF2-40B4-BE49-F238E27FC236}">
                <a16:creationId xmlns:a16="http://schemas.microsoft.com/office/drawing/2014/main" id="{4160D7D3-C9C2-E80E-5BD6-ADDB54428074}"/>
              </a:ext>
            </a:extLst>
          </p:cNvPr>
          <p:cNvSpPr txBox="1">
            <a:spLocks/>
          </p:cNvSpPr>
          <p:nvPr/>
        </p:nvSpPr>
        <p:spPr>
          <a:xfrm>
            <a:off x="9931382" y="5944031"/>
            <a:ext cx="4650540" cy="509588"/>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200" b="1" i="0" u="none" strike="noStrike" kern="1200" cap="none" spc="-65" normalizeH="0" baseline="0" noProof="0" dirty="0">
                <a:ln>
                  <a:noFill/>
                </a:ln>
                <a:solidFill>
                  <a:srgbClr val="DC002B"/>
                </a:solidFill>
                <a:effectLst/>
                <a:uLnTx/>
                <a:uFillTx/>
                <a:latin typeface="Arial"/>
                <a:ea typeface="+mn-ea"/>
                <a:cs typeface="+mn-cs"/>
              </a:rPr>
              <a:t>*Red</a:t>
            </a:r>
            <a:r>
              <a:rPr lang="en-US" altLang="zh-TW" sz="1200" dirty="0">
                <a:solidFill>
                  <a:srgbClr val="DC002B"/>
                </a:solidFill>
                <a:latin typeface="Arial"/>
              </a:rPr>
              <a:t>: </a:t>
            </a:r>
            <a:r>
              <a:rPr lang="en-US" altLang="zh-TW" sz="1200" dirty="0" err="1">
                <a:solidFill>
                  <a:srgbClr val="DC002B"/>
                </a:solidFill>
                <a:latin typeface="Arial"/>
              </a:rPr>
              <a:t>checkTarget</a:t>
            </a:r>
            <a:r>
              <a:rPr lang="en-US" altLang="zh-TW" sz="1200" dirty="0">
                <a:solidFill>
                  <a:srgbClr val="DC002B"/>
                </a:solidFill>
                <a:latin typeface="Arial"/>
              </a:rPr>
              <a:t>: “suspect” </a:t>
            </a: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200" b="1" i="0" u="none" strike="noStrike" kern="1200" cap="none" spc="-65" normalizeH="0" baseline="0" noProof="0" dirty="0">
                <a:ln>
                  <a:noFill/>
                </a:ln>
                <a:solidFill>
                  <a:srgbClr val="0000FF"/>
                </a:solidFill>
                <a:effectLst/>
                <a:uLnTx/>
                <a:uFillTx/>
                <a:latin typeface="Arial"/>
                <a:ea typeface="+mn-ea"/>
                <a:cs typeface="+mn-cs"/>
              </a:rPr>
              <a:t>*</a:t>
            </a:r>
            <a:r>
              <a:rPr lang="en-US" altLang="zh-TW" sz="1200" dirty="0">
                <a:solidFill>
                  <a:srgbClr val="0000FF"/>
                </a:solidFill>
                <a:latin typeface="Arial"/>
              </a:rPr>
              <a:t>Blue: </a:t>
            </a:r>
            <a:r>
              <a:rPr lang="en-US" altLang="zh-TW" sz="1200" dirty="0" err="1">
                <a:solidFill>
                  <a:srgbClr val="0000FF"/>
                </a:solidFill>
                <a:latin typeface="Arial"/>
              </a:rPr>
              <a:t>checkTarget</a:t>
            </a:r>
            <a:r>
              <a:rPr lang="en-US" altLang="zh-TW" sz="1200" dirty="0">
                <a:solidFill>
                  <a:srgbClr val="0000FF"/>
                </a:solidFill>
                <a:latin typeface="Arial"/>
              </a:rPr>
              <a:t>: “victim”</a:t>
            </a:r>
            <a:endParaRPr lang="zh-TW" altLang="en-US" sz="1200" dirty="0">
              <a:solidFill>
                <a:srgbClr val="0000FF"/>
              </a:solidFill>
              <a:latin typeface="Arial"/>
            </a:endParaRPr>
          </a:p>
        </p:txBody>
      </p:sp>
    </p:spTree>
    <p:extLst>
      <p:ext uri="{BB962C8B-B14F-4D97-AF65-F5344CB8AC3E}">
        <p14:creationId xmlns:p14="http://schemas.microsoft.com/office/powerpoint/2010/main" val="344086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Board Design-1">
  <a:themeElements>
    <a:clrScheme name="GSMA">
      <a:dk1>
        <a:srgbClr val="242428"/>
      </a:dk1>
      <a:lt1>
        <a:srgbClr val="FFFFFF"/>
      </a:lt1>
      <a:dk2>
        <a:srgbClr val="242428"/>
      </a:dk2>
      <a:lt2>
        <a:srgbClr val="FFFFFF"/>
      </a:lt2>
      <a:accent1>
        <a:srgbClr val="242428"/>
      </a:accent1>
      <a:accent2>
        <a:srgbClr val="DE002B"/>
      </a:accent2>
      <a:accent3>
        <a:srgbClr val="99CCCC"/>
      </a:accent3>
      <a:accent4>
        <a:srgbClr val="00A6C9"/>
      </a:accent4>
      <a:accent5>
        <a:srgbClr val="95226C"/>
      </a:accent5>
      <a:accent6>
        <a:srgbClr val="00A182"/>
      </a:accent6>
      <a:hlink>
        <a:srgbClr val="00A6C9"/>
      </a:hlink>
      <a:folHlink>
        <a:srgbClr val="00A6C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CN Template.potx" id="{24F7E5F2-0F09-4900-B61E-9E454F00070C}" vid="{F89F8773-43FA-4FA4-9364-988885B08BF4}"/>
    </a:ext>
  </a:extLst>
</a:theme>
</file>

<file path=ppt/theme/theme2.xml><?xml version="1.0" encoding="utf-8"?>
<a:theme xmlns:a="http://schemas.openxmlformats.org/drawingml/2006/main" name="GSMA">
  <a:themeElements>
    <a:clrScheme name="GSMA">
      <a:dk1>
        <a:sysClr val="windowText" lastClr="000000"/>
      </a:dk1>
      <a:lt1>
        <a:sysClr val="window" lastClr="FFFFFF"/>
      </a:lt1>
      <a:dk2>
        <a:srgbClr val="878787"/>
      </a:dk2>
      <a:lt2>
        <a:srgbClr val="F0F0F0"/>
      </a:lt2>
      <a:accent1>
        <a:srgbClr val="750A22"/>
      </a:accent1>
      <a:accent2>
        <a:srgbClr val="970725"/>
      </a:accent2>
      <a:accent3>
        <a:srgbClr val="BA0328"/>
      </a:accent3>
      <a:accent4>
        <a:srgbClr val="DC002B"/>
      </a:accent4>
      <a:accent5>
        <a:srgbClr val="CF3944"/>
      </a:accent5>
      <a:accent6>
        <a:srgbClr val="DF4C62"/>
      </a:accent6>
      <a:hlink>
        <a:srgbClr val="000000"/>
      </a:hlink>
      <a:folHlink>
        <a:srgbClr val="878787"/>
      </a:folHlink>
    </a:clrScheme>
    <a:fontScheme name="GSMA">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9ED49D1AC0DE42B1534ADAC5FC8433" ma:contentTypeVersion="16" ma:contentTypeDescription="Create a new document." ma:contentTypeScope="" ma:versionID="670883e270979c4691bbbc6b82ac0c46">
  <xsd:schema xmlns:xsd="http://www.w3.org/2001/XMLSchema" xmlns:xs="http://www.w3.org/2001/XMLSchema" xmlns:p="http://schemas.microsoft.com/office/2006/metadata/properties" xmlns:ns2="7c029ae5-34e2-4444-b55d-506d9c6f481a" xmlns:ns3="f7a5bfb0-cd23-490a-a0f5-6f9abbb147d4" xmlns:ns4="baf88133-dbc0-4a13-8789-6031978f2da1" targetNamespace="http://schemas.microsoft.com/office/2006/metadata/properties" ma:root="true" ma:fieldsID="7e60096eccd68a6f808d9c33f98b9c24" ns2:_="" ns3:_="" ns4:_="">
    <xsd:import namespace="7c029ae5-34e2-4444-b55d-506d9c6f481a"/>
    <xsd:import namespace="f7a5bfb0-cd23-490a-a0f5-6f9abbb147d4"/>
    <xsd:import namespace="baf88133-dbc0-4a13-8789-6031978f2da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SearchProperties" minOccurs="0"/>
                <xsd:element ref="ns2:MediaServiceDateTaken" minOccurs="0"/>
                <xsd:element ref="ns2:MediaLengthInSeconds" minOccurs="0"/>
                <xsd:element ref="ns2:lcf76f155ced4ddcb4097134ff3c332f" minOccurs="0"/>
                <xsd:element ref="ns4:TaxCatchAll"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029ae5-34e2-4444-b55d-506d9c6f48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25753fd0-9459-4d0f-88c0-ca0a903db4f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a5bfb0-cd23-490a-a0f5-6f9abbb147d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f88133-dbc0-4a13-8789-6031978f2da1"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f67c14d-41bc-4851-a3b6-26522114b26c}" ma:internalName="TaxCatchAll" ma:showField="CatchAllData" ma:web="f7a5bfb0-cd23-490a-a0f5-6f9abbb147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af88133-dbc0-4a13-8789-6031978f2da1" xsi:nil="true"/>
    <SharedWithUsers xmlns="f7a5bfb0-cd23-490a-a0f5-6f9abbb147d4">
      <UserInfo>
        <DisplayName>Grimaldi Nicola</DisplayName>
        <AccountId>510</AccountId>
        <AccountType/>
      </UserInfo>
      <UserInfo>
        <DisplayName>Miller, Alicia</DisplayName>
        <AccountId>509</AccountId>
        <AccountType/>
      </UserInfo>
      <UserInfo>
        <DisplayName>Olu Omobitan</DisplayName>
        <AccountId>190</AccountId>
        <AccountType/>
      </UserInfo>
      <UserInfo>
        <DisplayName>Helene Vigue</DisplayName>
        <AccountId>64</AccountId>
        <AccountType/>
      </UserInfo>
      <UserInfo>
        <DisplayName>Maria Sendin Valle</DisplayName>
        <AccountId>47</AccountId>
        <AccountType/>
      </UserInfo>
    </SharedWithUsers>
    <MediaLengthInSeconds xmlns="7c029ae5-34e2-4444-b55d-506d9c6f481a" xsi:nil="true"/>
    <lcf76f155ced4ddcb4097134ff3c332f xmlns="7c029ae5-34e2-4444-b55d-506d9c6f481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A7F4C2-EEB8-40D9-B7AC-E022D6F5B2F4}">
  <ds:schemaRefs>
    <ds:schemaRef ds:uri="7c029ae5-34e2-4444-b55d-506d9c6f481a"/>
    <ds:schemaRef ds:uri="baf88133-dbc0-4a13-8789-6031978f2da1"/>
    <ds:schemaRef ds:uri="f7a5bfb0-cd23-490a-a0f5-6f9abbb147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12F404F-3435-4B2A-97A8-536122556CB3}">
  <ds:schemaRefs>
    <ds:schemaRef ds:uri="http://schemas.microsoft.com/office/2006/metadata/properties"/>
    <ds:schemaRef ds:uri="http://schemas.microsoft.com/office/infopath/2007/PartnerControls"/>
    <ds:schemaRef ds:uri="http://purl.org/dc/dcmitype/"/>
    <ds:schemaRef ds:uri="http://purl.org/dc/elements/1.1/"/>
    <ds:schemaRef ds:uri="http://schemas.openxmlformats.org/package/2006/metadata/core-properties"/>
    <ds:schemaRef ds:uri="http://purl.org/dc/terms/"/>
    <ds:schemaRef ds:uri="http://www.w3.org/XML/1998/namespace"/>
    <ds:schemaRef ds:uri="http://schemas.microsoft.com/office/2006/documentManagement/types"/>
    <ds:schemaRef ds:uri="baf88133-dbc0-4a13-8789-6031978f2da1"/>
    <ds:schemaRef ds:uri="f7a5bfb0-cd23-490a-a0f5-6f9abbb147d4"/>
    <ds:schemaRef ds:uri="7c029ae5-34e2-4444-b55d-506d9c6f481a"/>
  </ds:schemaRefs>
</ds:datastoreItem>
</file>

<file path=customXml/itemProps3.xml><?xml version="1.0" encoding="utf-8"?>
<ds:datastoreItem xmlns:ds="http://schemas.openxmlformats.org/officeDocument/2006/customXml" ds:itemID="{084802E4-5FBB-4366-B2ED-42B8B0C58028}">
  <ds:schemaRefs>
    <ds:schemaRef ds:uri="http://schemas.microsoft.com/sharepoint/v3/contenttype/forms"/>
  </ds:schemaRefs>
</ds:datastoreItem>
</file>

<file path=docMetadata/LabelInfo.xml><?xml version="1.0" encoding="utf-8"?>
<clbl:labelList xmlns:clbl="http://schemas.microsoft.com/office/2020/mipLabelMetadata">
  <clbl:label id="{54eb9440-cf03-45fe-835e-61bd4ce515c8}" enabled="0" method="" siteId="{54eb9440-cf03-45fe-835e-61bd4ce515c8}" removed="1"/>
  <clbl:label id="{72a4ff82-fec3-469d-aafb-ac8276216699}" enabled="0" method="" siteId="{72a4ff82-fec3-469d-aafb-ac8276216699}" removed="1"/>
</clbl:labelList>
</file>

<file path=docProps/app.xml><?xml version="1.0" encoding="utf-8"?>
<Properties xmlns="http://schemas.openxmlformats.org/officeDocument/2006/extended-properties" xmlns:vt="http://schemas.openxmlformats.org/officeDocument/2006/docPropsVTypes">
  <TotalTime>915</TotalTime>
  <Words>3146</Words>
  <Application>Microsoft Office PowerPoint</Application>
  <PresentationFormat>寬螢幕</PresentationFormat>
  <Paragraphs>468</Paragraphs>
  <Slides>16</Slides>
  <Notes>16</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16</vt:i4>
      </vt:variant>
    </vt:vector>
  </HeadingPairs>
  <TitlesOfParts>
    <vt:vector size="25" baseType="lpstr">
      <vt:lpstr>-apple-system</vt:lpstr>
      <vt:lpstr>Helvetica 75 Bold</vt:lpstr>
      <vt:lpstr>华文细黑</vt:lpstr>
      <vt:lpstr>微軟正黑體</vt:lpstr>
      <vt:lpstr>Arial</vt:lpstr>
      <vt:lpstr>Calibri</vt:lpstr>
      <vt:lpstr>Wingdings</vt:lpstr>
      <vt:lpstr>3_Board Design-1</vt:lpstr>
      <vt:lpstr>GSMA</vt:lpstr>
      <vt:lpstr>New API Proposal:  Fraud Hotzone Alert (Communication Risk Check)</vt:lpstr>
      <vt:lpstr>Motivation(1/2)</vt:lpstr>
      <vt:lpstr>Motivation(2/2)</vt:lpstr>
      <vt:lpstr>Suggested Use Case</vt:lpstr>
      <vt:lpstr>Fraud Hotzone Alert API Definition (1/5) </vt:lpstr>
      <vt:lpstr>Fraud Hotzone Alert API Definition (2/5) </vt:lpstr>
      <vt:lpstr>Fraud Hotzone Alert API Definition(3/5) </vt:lpstr>
      <vt:lpstr>Fraud Hotzone Alert API Definition (4/5) </vt:lpstr>
      <vt:lpstr>Fraud Hotzone Alert API Definition (5/5) </vt:lpstr>
      <vt:lpstr>Feedback &amp; Updates (1/3)</vt:lpstr>
      <vt:lpstr>API Comparison </vt:lpstr>
      <vt:lpstr>Feedback &amp; Updates (2/3)</vt:lpstr>
      <vt:lpstr>Feedback &amp; Updates (3/3)</vt:lpstr>
      <vt:lpstr>Fraud Prevention Requirements from NCB (original)</vt:lpstr>
      <vt:lpstr>Fraud Prevention Requirements from NCB (translate)</vt:lpstr>
      <vt:lpstr>Thanks for your attention!! </vt:lpstr>
    </vt:vector>
  </TitlesOfParts>
  <Company>GSMA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Gemicha West</dc:creator>
  <cp:lastModifiedBy>詹震浩</cp:lastModifiedBy>
  <cp:revision>14</cp:revision>
  <cp:lastPrinted>2024-09-12T16:33:18Z</cp:lastPrinted>
  <dcterms:created xsi:type="dcterms:W3CDTF">2023-01-13T13:35:15Z</dcterms:created>
  <dcterms:modified xsi:type="dcterms:W3CDTF">2025-07-23T06:44:08Z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0x010100419ED49D1AC0DE42B1534ADAC5FC8433</vt:lpwstr>
  </property>
  <property fmtid="{D5CDD505-2E9C-101B-9397-08002B2CF9AE}" pid="3" name="MediaServiceImageTags">
    <vt:lpwstr/>
  </property>
  <property fmtid="{D5CDD505-2E9C-101B-9397-08002B2CF9AE}" pid="4" name="Order">
    <vt:r8>40100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_ColorHex">
    <vt:lpwstr/>
  </property>
  <property fmtid="{D5CDD505-2E9C-101B-9397-08002B2CF9AE}" pid="12" name="_Emoji">
    <vt:lpwstr/>
  </property>
  <property fmtid="{D5CDD505-2E9C-101B-9397-08002B2CF9AE}" pid="13" name="_ColorTag">
    <vt:lpwstr/>
  </property>
</Properties>
</file>